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74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</p:sldIdLst>
  <p:sldSz cx="9144000" cy="5143500" type="screen16x9"/>
  <p:notesSz cx="6858000" cy="9144000"/>
  <p:embeddedFontLst>
    <p:embeddedFont>
      <p:font typeface="Lexend Exa"/>
      <p:regular r:id="rId26"/>
    </p:embeddedFont>
    <p:embeddedFont>
      <p:font typeface="Krub" panose="00000500000000000000"/>
      <p:regular r:id="rId27"/>
    </p:embeddedFont>
    <p:embeddedFont>
      <p:font typeface="Calibri" panose="020F0502020204030204"/>
      <p:regular r:id="rId28"/>
      <p:bold r:id="rId29"/>
      <p:italic r:id="rId30"/>
      <p:bold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1186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1" Type="http://schemas.openxmlformats.org/officeDocument/2006/relationships/font" Target="fonts/font6.fntdata"/><Relationship Id="rId30" Type="http://schemas.openxmlformats.org/officeDocument/2006/relationships/font" Target="fonts/font5.fntdata"/><Relationship Id="rId3" Type="http://schemas.openxmlformats.org/officeDocument/2006/relationships/slide" Target="slides/slide1.xml"/><Relationship Id="rId29" Type="http://schemas.openxmlformats.org/officeDocument/2006/relationships/font" Target="fonts/font4.fntdata"/><Relationship Id="rId28" Type="http://schemas.openxmlformats.org/officeDocument/2006/relationships/font" Target="fonts/font3.fntdata"/><Relationship Id="rId27" Type="http://schemas.openxmlformats.org/officeDocument/2006/relationships/font" Target="fonts/font2.fntdata"/><Relationship Id="rId26" Type="http://schemas.openxmlformats.org/officeDocument/2006/relationships/font" Target="fonts/font1.fntdata"/><Relationship Id="rId25" Type="http://schemas.openxmlformats.org/officeDocument/2006/relationships/tableStyles" Target="tableStyles.xml"/><Relationship Id="rId24" Type="http://schemas.openxmlformats.org/officeDocument/2006/relationships/viewProps" Target="viewProps.xml"/><Relationship Id="rId23" Type="http://schemas.openxmlformats.org/officeDocument/2006/relationships/presProps" Target="presProps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11a85ec7613_0_283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6" name="Google Shape;606;g11a85ec7613_0_283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g11a85ec7613_0_282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4" name="Google Shape;614;g11a85ec7613_0_282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249aee744b0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0" name="Google Shape;620;g249aee744b0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11a85ec7613_0_283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6" name="Google Shape;626;g11a85ec7613_0_283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g11a85ec7613_0_284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3" name="Google Shape;633;g11a85ec7613_0_284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g249a427213a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0" name="Google Shape;640;g249a427213a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249a427213a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7" name="Google Shape;647;g249a427213a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249a427213a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4" name="Google Shape;654;g249a427213a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g11a85ec7613_0_286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3" name="Google Shape;663;g11a85ec7613_0_286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249a81e09a9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249a81e09a9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11a85ec7613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11a85ec7613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11a85ec761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11a85ec761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11d78782f71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Google Shape;527;g11d78782f71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249a81e09a9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249a81e09a9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11a85ec7613_0_4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3" name="Google Shape;563;g11a85ec7613_0_4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11a85ec7613_0_278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Google Shape;571;g11a85ec7613_0_278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11a85ec7613_0_4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8" name="Google Shape;578;g11a85ec7613_0_4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4" Type="http://schemas.openxmlformats.org/officeDocument/2006/relationships/hyperlink" Target="http://bit.ly/2TtBDfr" TargetMode="External"/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 rot="-2700000">
            <a:off x="4219797" y="-2442078"/>
            <a:ext cx="4810306" cy="4810306"/>
          </a:xfrm>
          <a:prstGeom prst="chord">
            <a:avLst>
              <a:gd name="adj1" fmla="val 2700000"/>
              <a:gd name="adj2" fmla="val 1348536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20000" y="1023900"/>
            <a:ext cx="4312500" cy="25212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720000" y="4001100"/>
            <a:ext cx="4312500" cy="4233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1"/>
          <p:cNvSpPr/>
          <p:nvPr/>
        </p:nvSpPr>
        <p:spPr>
          <a:xfrm rot="-2700000">
            <a:off x="164997" y="-2447253"/>
            <a:ext cx="4810306" cy="4810306"/>
          </a:xfrm>
          <a:prstGeom prst="chord">
            <a:avLst>
              <a:gd name="adj1" fmla="val 2700000"/>
              <a:gd name="adj2" fmla="val 1348536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5" name="Google Shape;85;p11"/>
          <p:cNvSpPr/>
          <p:nvPr/>
        </p:nvSpPr>
        <p:spPr>
          <a:xfrm rot="8100000" flipH="1">
            <a:off x="6775097" y="166597"/>
            <a:ext cx="4810306" cy="4810306"/>
          </a:xfrm>
          <a:prstGeom prst="chord">
            <a:avLst>
              <a:gd name="adj1" fmla="val 2700000"/>
              <a:gd name="adj2" fmla="val 1348536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6" name="Google Shape;86;p11"/>
          <p:cNvSpPr txBox="1">
            <a:spLocks noGrp="1"/>
          </p:cNvSpPr>
          <p:nvPr>
            <p:ph type="title" hasCustomPrompt="1"/>
          </p:nvPr>
        </p:nvSpPr>
        <p:spPr>
          <a:xfrm>
            <a:off x="720000" y="1333500"/>
            <a:ext cx="4850400" cy="19635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87" name="Google Shape;87;p11"/>
          <p:cNvSpPr txBox="1">
            <a:spLocks noGrp="1"/>
          </p:cNvSpPr>
          <p:nvPr>
            <p:ph type="subTitle" idx="1"/>
          </p:nvPr>
        </p:nvSpPr>
        <p:spPr>
          <a:xfrm>
            <a:off x="720000" y="3339438"/>
            <a:ext cx="5469900" cy="2640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grpSp>
        <p:nvGrpSpPr>
          <p:cNvPr id="88" name="Google Shape;88;p11"/>
          <p:cNvGrpSpPr/>
          <p:nvPr/>
        </p:nvGrpSpPr>
        <p:grpSpPr>
          <a:xfrm>
            <a:off x="810050" y="332396"/>
            <a:ext cx="975150" cy="207600"/>
            <a:chOff x="872550" y="1237250"/>
            <a:chExt cx="975150" cy="207600"/>
          </a:xfrm>
        </p:grpSpPr>
        <p:sp>
          <p:nvSpPr>
            <p:cNvPr id="89" name="Google Shape;89;p11"/>
            <p:cNvSpPr/>
            <p:nvPr/>
          </p:nvSpPr>
          <p:spPr>
            <a:xfrm>
              <a:off x="872550" y="1237250"/>
              <a:ext cx="207600" cy="207600"/>
            </a:xfrm>
            <a:prstGeom prst="mathMultiply">
              <a:avLst>
                <a:gd name="adj1" fmla="val 1168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0" name="Google Shape;90;p11"/>
            <p:cNvSpPr/>
            <p:nvPr/>
          </p:nvSpPr>
          <p:spPr>
            <a:xfrm>
              <a:off x="1128400" y="1237250"/>
              <a:ext cx="207600" cy="207600"/>
            </a:xfrm>
            <a:prstGeom prst="mathMultiply">
              <a:avLst>
                <a:gd name="adj1" fmla="val 1168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1" name="Google Shape;91;p11"/>
            <p:cNvSpPr/>
            <p:nvPr/>
          </p:nvSpPr>
          <p:spPr>
            <a:xfrm>
              <a:off x="1384250" y="1237250"/>
              <a:ext cx="207600" cy="207600"/>
            </a:xfrm>
            <a:prstGeom prst="mathMultiply">
              <a:avLst>
                <a:gd name="adj1" fmla="val 1168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2" name="Google Shape;92;p11"/>
            <p:cNvSpPr/>
            <p:nvPr/>
          </p:nvSpPr>
          <p:spPr>
            <a:xfrm>
              <a:off x="1640100" y="1237250"/>
              <a:ext cx="207600" cy="207600"/>
            </a:xfrm>
            <a:prstGeom prst="mathMultiply">
              <a:avLst>
                <a:gd name="adj1" fmla="val 1168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93" name="Google Shape;93;p11"/>
          <p:cNvGrpSpPr/>
          <p:nvPr/>
        </p:nvGrpSpPr>
        <p:grpSpPr>
          <a:xfrm>
            <a:off x="7448850" y="4619721"/>
            <a:ext cx="975150" cy="207600"/>
            <a:chOff x="872550" y="1237250"/>
            <a:chExt cx="975150" cy="207600"/>
          </a:xfrm>
        </p:grpSpPr>
        <p:sp>
          <p:nvSpPr>
            <p:cNvPr id="94" name="Google Shape;94;p11"/>
            <p:cNvSpPr/>
            <p:nvPr/>
          </p:nvSpPr>
          <p:spPr>
            <a:xfrm>
              <a:off x="872550" y="1237250"/>
              <a:ext cx="207600" cy="207600"/>
            </a:xfrm>
            <a:prstGeom prst="mathMultiply">
              <a:avLst>
                <a:gd name="adj1" fmla="val 1168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5" name="Google Shape;95;p11"/>
            <p:cNvSpPr/>
            <p:nvPr/>
          </p:nvSpPr>
          <p:spPr>
            <a:xfrm>
              <a:off x="1128400" y="1237250"/>
              <a:ext cx="207600" cy="207600"/>
            </a:xfrm>
            <a:prstGeom prst="mathMultiply">
              <a:avLst>
                <a:gd name="adj1" fmla="val 1168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6" name="Google Shape;96;p11"/>
            <p:cNvSpPr/>
            <p:nvPr/>
          </p:nvSpPr>
          <p:spPr>
            <a:xfrm>
              <a:off x="1384250" y="1237250"/>
              <a:ext cx="207600" cy="207600"/>
            </a:xfrm>
            <a:prstGeom prst="mathMultiply">
              <a:avLst>
                <a:gd name="adj1" fmla="val 1168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7" name="Google Shape;97;p11"/>
            <p:cNvSpPr/>
            <p:nvPr/>
          </p:nvSpPr>
          <p:spPr>
            <a:xfrm>
              <a:off x="1640100" y="1237250"/>
              <a:ext cx="207600" cy="207600"/>
            </a:xfrm>
            <a:prstGeom prst="mathMultiply">
              <a:avLst>
                <a:gd name="adj1" fmla="val 1168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bg>
      <p:bgPr>
        <a:solidFill>
          <a:srgbClr val="FFFFFF"/>
        </a:solid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ONE_COLUMN_TEXT_1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3"/>
          <p:cNvSpPr/>
          <p:nvPr/>
        </p:nvSpPr>
        <p:spPr>
          <a:xfrm rot="-2700000">
            <a:off x="4219797" y="-2442078"/>
            <a:ext cx="4810306" cy="4810306"/>
          </a:xfrm>
          <a:prstGeom prst="chord">
            <a:avLst>
              <a:gd name="adj1" fmla="val 2700000"/>
              <a:gd name="adj2" fmla="val 1348536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01" name="Google Shape;101;p13"/>
          <p:cNvGrpSpPr/>
          <p:nvPr/>
        </p:nvGrpSpPr>
        <p:grpSpPr>
          <a:xfrm>
            <a:off x="810050" y="332396"/>
            <a:ext cx="975150" cy="207600"/>
            <a:chOff x="872550" y="1237250"/>
            <a:chExt cx="975150" cy="207600"/>
          </a:xfrm>
        </p:grpSpPr>
        <p:sp>
          <p:nvSpPr>
            <p:cNvPr id="102" name="Google Shape;102;p13"/>
            <p:cNvSpPr/>
            <p:nvPr/>
          </p:nvSpPr>
          <p:spPr>
            <a:xfrm>
              <a:off x="872550" y="1237250"/>
              <a:ext cx="207600" cy="207600"/>
            </a:xfrm>
            <a:prstGeom prst="mathMultiply">
              <a:avLst>
                <a:gd name="adj1" fmla="val 1168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3" name="Google Shape;103;p13"/>
            <p:cNvSpPr/>
            <p:nvPr/>
          </p:nvSpPr>
          <p:spPr>
            <a:xfrm>
              <a:off x="1128400" y="1237250"/>
              <a:ext cx="207600" cy="207600"/>
            </a:xfrm>
            <a:prstGeom prst="mathMultiply">
              <a:avLst>
                <a:gd name="adj1" fmla="val 1168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" name="Google Shape;104;p13"/>
            <p:cNvSpPr/>
            <p:nvPr/>
          </p:nvSpPr>
          <p:spPr>
            <a:xfrm>
              <a:off x="1384250" y="1237250"/>
              <a:ext cx="207600" cy="207600"/>
            </a:xfrm>
            <a:prstGeom prst="mathMultiply">
              <a:avLst>
                <a:gd name="adj1" fmla="val 1168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5" name="Google Shape;105;p13"/>
            <p:cNvSpPr/>
            <p:nvPr/>
          </p:nvSpPr>
          <p:spPr>
            <a:xfrm>
              <a:off x="1640100" y="1237250"/>
              <a:ext cx="207600" cy="207600"/>
            </a:xfrm>
            <a:prstGeom prst="mathMultiply">
              <a:avLst>
                <a:gd name="adj1" fmla="val 1168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06" name="Google Shape;106;p13"/>
          <p:cNvGrpSpPr/>
          <p:nvPr/>
        </p:nvGrpSpPr>
        <p:grpSpPr>
          <a:xfrm>
            <a:off x="7448850" y="4619721"/>
            <a:ext cx="975150" cy="207600"/>
            <a:chOff x="872550" y="1237250"/>
            <a:chExt cx="975150" cy="207600"/>
          </a:xfrm>
        </p:grpSpPr>
        <p:sp>
          <p:nvSpPr>
            <p:cNvPr id="107" name="Google Shape;107;p13"/>
            <p:cNvSpPr/>
            <p:nvPr/>
          </p:nvSpPr>
          <p:spPr>
            <a:xfrm>
              <a:off x="872550" y="1237250"/>
              <a:ext cx="207600" cy="207600"/>
            </a:xfrm>
            <a:prstGeom prst="mathMultiply">
              <a:avLst>
                <a:gd name="adj1" fmla="val 1168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8" name="Google Shape;108;p13"/>
            <p:cNvSpPr/>
            <p:nvPr/>
          </p:nvSpPr>
          <p:spPr>
            <a:xfrm>
              <a:off x="1128400" y="1237250"/>
              <a:ext cx="207600" cy="207600"/>
            </a:xfrm>
            <a:prstGeom prst="mathMultiply">
              <a:avLst>
                <a:gd name="adj1" fmla="val 1168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9" name="Google Shape;109;p13"/>
            <p:cNvSpPr/>
            <p:nvPr/>
          </p:nvSpPr>
          <p:spPr>
            <a:xfrm>
              <a:off x="1384250" y="1237250"/>
              <a:ext cx="207600" cy="207600"/>
            </a:xfrm>
            <a:prstGeom prst="mathMultiply">
              <a:avLst>
                <a:gd name="adj1" fmla="val 1168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0" name="Google Shape;110;p13"/>
            <p:cNvSpPr/>
            <p:nvPr/>
          </p:nvSpPr>
          <p:spPr>
            <a:xfrm>
              <a:off x="1640100" y="1237250"/>
              <a:ext cx="207600" cy="207600"/>
            </a:xfrm>
            <a:prstGeom prst="mathMultiply">
              <a:avLst>
                <a:gd name="adj1" fmla="val 1168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11" name="Google Shape;111;p13"/>
          <p:cNvSpPr txBox="1">
            <a:spLocks noGrp="1"/>
          </p:cNvSpPr>
          <p:nvPr>
            <p:ph type="title"/>
          </p:nvPr>
        </p:nvSpPr>
        <p:spPr>
          <a:xfrm>
            <a:off x="720000" y="552601"/>
            <a:ext cx="7704000" cy="4227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2" name="Google Shape;112;p13"/>
          <p:cNvSpPr txBox="1">
            <a:spLocks noGrp="1"/>
          </p:cNvSpPr>
          <p:nvPr>
            <p:ph type="title" idx="2" hasCustomPrompt="1"/>
          </p:nvPr>
        </p:nvSpPr>
        <p:spPr>
          <a:xfrm>
            <a:off x="3609388" y="1223330"/>
            <a:ext cx="777300" cy="4563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3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13" name="Google Shape;113;p13"/>
          <p:cNvSpPr txBox="1">
            <a:spLocks noGrp="1"/>
          </p:cNvSpPr>
          <p:nvPr>
            <p:ph type="subTitle" idx="1"/>
          </p:nvPr>
        </p:nvSpPr>
        <p:spPr>
          <a:xfrm>
            <a:off x="997288" y="1168875"/>
            <a:ext cx="2612100" cy="6153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/>
        </p:txBody>
      </p:sp>
      <p:sp>
        <p:nvSpPr>
          <p:cNvPr id="114" name="Google Shape;114;p13"/>
          <p:cNvSpPr txBox="1">
            <a:spLocks noGrp="1"/>
          </p:cNvSpPr>
          <p:nvPr>
            <p:ph type="subTitle" idx="3"/>
          </p:nvPr>
        </p:nvSpPr>
        <p:spPr>
          <a:xfrm>
            <a:off x="997288" y="1784175"/>
            <a:ext cx="2612100" cy="4896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15" name="Google Shape;115;p13"/>
          <p:cNvSpPr txBox="1">
            <a:spLocks noGrp="1"/>
          </p:cNvSpPr>
          <p:nvPr>
            <p:ph type="title" idx="4" hasCustomPrompt="1"/>
          </p:nvPr>
        </p:nvSpPr>
        <p:spPr>
          <a:xfrm>
            <a:off x="3609388" y="2420230"/>
            <a:ext cx="777300" cy="4563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3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16" name="Google Shape;116;p13"/>
          <p:cNvSpPr txBox="1">
            <a:spLocks noGrp="1"/>
          </p:cNvSpPr>
          <p:nvPr>
            <p:ph type="subTitle" idx="5"/>
          </p:nvPr>
        </p:nvSpPr>
        <p:spPr>
          <a:xfrm>
            <a:off x="997288" y="2365775"/>
            <a:ext cx="2612100" cy="6153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/>
        </p:txBody>
      </p:sp>
      <p:sp>
        <p:nvSpPr>
          <p:cNvPr id="117" name="Google Shape;117;p13"/>
          <p:cNvSpPr txBox="1">
            <a:spLocks noGrp="1"/>
          </p:cNvSpPr>
          <p:nvPr>
            <p:ph type="subTitle" idx="6"/>
          </p:nvPr>
        </p:nvSpPr>
        <p:spPr>
          <a:xfrm>
            <a:off x="997288" y="2981375"/>
            <a:ext cx="2612100" cy="4896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18" name="Google Shape;118;p13"/>
          <p:cNvSpPr txBox="1">
            <a:spLocks noGrp="1"/>
          </p:cNvSpPr>
          <p:nvPr>
            <p:ph type="title" idx="7" hasCustomPrompt="1"/>
          </p:nvPr>
        </p:nvSpPr>
        <p:spPr>
          <a:xfrm>
            <a:off x="3609388" y="3617423"/>
            <a:ext cx="777300" cy="4563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3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19" name="Google Shape;119;p13"/>
          <p:cNvSpPr txBox="1">
            <a:spLocks noGrp="1"/>
          </p:cNvSpPr>
          <p:nvPr>
            <p:ph type="subTitle" idx="8"/>
          </p:nvPr>
        </p:nvSpPr>
        <p:spPr>
          <a:xfrm>
            <a:off x="997288" y="3562969"/>
            <a:ext cx="2612100" cy="6153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/>
        </p:txBody>
      </p:sp>
      <p:sp>
        <p:nvSpPr>
          <p:cNvPr id="120" name="Google Shape;120;p13"/>
          <p:cNvSpPr txBox="1">
            <a:spLocks noGrp="1"/>
          </p:cNvSpPr>
          <p:nvPr>
            <p:ph type="subTitle" idx="9"/>
          </p:nvPr>
        </p:nvSpPr>
        <p:spPr>
          <a:xfrm>
            <a:off x="997288" y="4172461"/>
            <a:ext cx="2612100" cy="4938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21" name="Google Shape;121;p13"/>
          <p:cNvSpPr txBox="1">
            <a:spLocks noGrp="1"/>
          </p:cNvSpPr>
          <p:nvPr>
            <p:ph type="title" idx="13" hasCustomPrompt="1"/>
          </p:nvPr>
        </p:nvSpPr>
        <p:spPr>
          <a:xfrm>
            <a:off x="4757313" y="1223330"/>
            <a:ext cx="777300" cy="4563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3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22" name="Google Shape;122;p13"/>
          <p:cNvSpPr txBox="1">
            <a:spLocks noGrp="1"/>
          </p:cNvSpPr>
          <p:nvPr>
            <p:ph type="subTitle" idx="14"/>
          </p:nvPr>
        </p:nvSpPr>
        <p:spPr>
          <a:xfrm>
            <a:off x="5534613" y="1168875"/>
            <a:ext cx="2612100" cy="6153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/>
        </p:txBody>
      </p:sp>
      <p:sp>
        <p:nvSpPr>
          <p:cNvPr id="123" name="Google Shape;123;p13"/>
          <p:cNvSpPr txBox="1">
            <a:spLocks noGrp="1"/>
          </p:cNvSpPr>
          <p:nvPr>
            <p:ph type="subTitle" idx="15"/>
          </p:nvPr>
        </p:nvSpPr>
        <p:spPr>
          <a:xfrm>
            <a:off x="5534613" y="1784175"/>
            <a:ext cx="2612100" cy="4896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24" name="Google Shape;124;p13"/>
          <p:cNvSpPr txBox="1">
            <a:spLocks noGrp="1"/>
          </p:cNvSpPr>
          <p:nvPr>
            <p:ph type="title" idx="16" hasCustomPrompt="1"/>
          </p:nvPr>
        </p:nvSpPr>
        <p:spPr>
          <a:xfrm>
            <a:off x="4757313" y="2420230"/>
            <a:ext cx="777300" cy="4563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3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25" name="Google Shape;125;p13"/>
          <p:cNvSpPr txBox="1">
            <a:spLocks noGrp="1"/>
          </p:cNvSpPr>
          <p:nvPr>
            <p:ph type="subTitle" idx="17"/>
          </p:nvPr>
        </p:nvSpPr>
        <p:spPr>
          <a:xfrm>
            <a:off x="5534613" y="2365775"/>
            <a:ext cx="2612100" cy="6153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/>
        </p:txBody>
      </p:sp>
      <p:sp>
        <p:nvSpPr>
          <p:cNvPr id="126" name="Google Shape;126;p13"/>
          <p:cNvSpPr txBox="1">
            <a:spLocks noGrp="1"/>
          </p:cNvSpPr>
          <p:nvPr>
            <p:ph type="subTitle" idx="18"/>
          </p:nvPr>
        </p:nvSpPr>
        <p:spPr>
          <a:xfrm>
            <a:off x="5534613" y="2981375"/>
            <a:ext cx="2612100" cy="4896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27" name="Google Shape;127;p13"/>
          <p:cNvSpPr txBox="1">
            <a:spLocks noGrp="1"/>
          </p:cNvSpPr>
          <p:nvPr>
            <p:ph type="title" idx="19" hasCustomPrompt="1"/>
          </p:nvPr>
        </p:nvSpPr>
        <p:spPr>
          <a:xfrm>
            <a:off x="4757313" y="3617423"/>
            <a:ext cx="777300" cy="4563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3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28" name="Google Shape;128;p13"/>
          <p:cNvSpPr txBox="1">
            <a:spLocks noGrp="1"/>
          </p:cNvSpPr>
          <p:nvPr>
            <p:ph type="subTitle" idx="20"/>
          </p:nvPr>
        </p:nvSpPr>
        <p:spPr>
          <a:xfrm>
            <a:off x="5534613" y="3562969"/>
            <a:ext cx="2612100" cy="6153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/>
        </p:txBody>
      </p:sp>
      <p:sp>
        <p:nvSpPr>
          <p:cNvPr id="129" name="Google Shape;129;p13"/>
          <p:cNvSpPr txBox="1">
            <a:spLocks noGrp="1"/>
          </p:cNvSpPr>
          <p:nvPr>
            <p:ph type="subTitle" idx="21"/>
          </p:nvPr>
        </p:nvSpPr>
        <p:spPr>
          <a:xfrm>
            <a:off x="5534613" y="4172461"/>
            <a:ext cx="2612100" cy="4938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4"/>
          <p:cNvSpPr/>
          <p:nvPr/>
        </p:nvSpPr>
        <p:spPr>
          <a:xfrm rot="-8100000">
            <a:off x="-2465078" y="166597"/>
            <a:ext cx="4810306" cy="4810306"/>
          </a:xfrm>
          <a:prstGeom prst="chord">
            <a:avLst>
              <a:gd name="adj1" fmla="val 2700000"/>
              <a:gd name="adj2" fmla="val 1348536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32" name="Google Shape;132;p14"/>
          <p:cNvGrpSpPr/>
          <p:nvPr/>
        </p:nvGrpSpPr>
        <p:grpSpPr>
          <a:xfrm>
            <a:off x="810050" y="332396"/>
            <a:ext cx="975150" cy="207600"/>
            <a:chOff x="872550" y="1237250"/>
            <a:chExt cx="975150" cy="207600"/>
          </a:xfrm>
        </p:grpSpPr>
        <p:sp>
          <p:nvSpPr>
            <p:cNvPr id="133" name="Google Shape;133;p14"/>
            <p:cNvSpPr/>
            <p:nvPr/>
          </p:nvSpPr>
          <p:spPr>
            <a:xfrm>
              <a:off x="872550" y="1237250"/>
              <a:ext cx="207600" cy="207600"/>
            </a:xfrm>
            <a:prstGeom prst="mathMultiply">
              <a:avLst>
                <a:gd name="adj1" fmla="val 1168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4" name="Google Shape;134;p14"/>
            <p:cNvSpPr/>
            <p:nvPr/>
          </p:nvSpPr>
          <p:spPr>
            <a:xfrm>
              <a:off x="1128400" y="1237250"/>
              <a:ext cx="207600" cy="207600"/>
            </a:xfrm>
            <a:prstGeom prst="mathMultiply">
              <a:avLst>
                <a:gd name="adj1" fmla="val 1168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5" name="Google Shape;135;p14"/>
            <p:cNvSpPr/>
            <p:nvPr/>
          </p:nvSpPr>
          <p:spPr>
            <a:xfrm>
              <a:off x="1384250" y="1237250"/>
              <a:ext cx="207600" cy="207600"/>
            </a:xfrm>
            <a:prstGeom prst="mathMultiply">
              <a:avLst>
                <a:gd name="adj1" fmla="val 1168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6" name="Google Shape;136;p14"/>
            <p:cNvSpPr/>
            <p:nvPr/>
          </p:nvSpPr>
          <p:spPr>
            <a:xfrm>
              <a:off x="1640100" y="1237250"/>
              <a:ext cx="207600" cy="207600"/>
            </a:xfrm>
            <a:prstGeom prst="mathMultiply">
              <a:avLst>
                <a:gd name="adj1" fmla="val 1168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37" name="Google Shape;137;p14"/>
          <p:cNvSpPr txBox="1">
            <a:spLocks noGrp="1"/>
          </p:cNvSpPr>
          <p:nvPr>
            <p:ph type="subTitle" idx="1"/>
          </p:nvPr>
        </p:nvSpPr>
        <p:spPr>
          <a:xfrm>
            <a:off x="1000050" y="1524050"/>
            <a:ext cx="6901200" cy="16125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38" name="Google Shape;138;p14"/>
          <p:cNvSpPr txBox="1">
            <a:spLocks noGrp="1"/>
          </p:cNvSpPr>
          <p:nvPr>
            <p:ph type="subTitle" idx="2"/>
          </p:nvPr>
        </p:nvSpPr>
        <p:spPr>
          <a:xfrm>
            <a:off x="1000050" y="3269350"/>
            <a:ext cx="5070300" cy="3501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_HEADER_1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5"/>
          <p:cNvSpPr/>
          <p:nvPr/>
        </p:nvSpPr>
        <p:spPr>
          <a:xfrm rot="8100000">
            <a:off x="2166872" y="2848972"/>
            <a:ext cx="4810306" cy="4810306"/>
          </a:xfrm>
          <a:prstGeom prst="chord">
            <a:avLst>
              <a:gd name="adj1" fmla="val 2700000"/>
              <a:gd name="adj2" fmla="val 1348536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41" name="Google Shape;141;p15"/>
          <p:cNvGrpSpPr/>
          <p:nvPr/>
        </p:nvGrpSpPr>
        <p:grpSpPr>
          <a:xfrm>
            <a:off x="810050" y="332396"/>
            <a:ext cx="975150" cy="207600"/>
            <a:chOff x="872550" y="1237250"/>
            <a:chExt cx="975150" cy="207600"/>
          </a:xfrm>
        </p:grpSpPr>
        <p:sp>
          <p:nvSpPr>
            <p:cNvPr id="142" name="Google Shape;142;p15"/>
            <p:cNvSpPr/>
            <p:nvPr/>
          </p:nvSpPr>
          <p:spPr>
            <a:xfrm>
              <a:off x="872550" y="1237250"/>
              <a:ext cx="207600" cy="207600"/>
            </a:xfrm>
            <a:prstGeom prst="mathMultiply">
              <a:avLst>
                <a:gd name="adj1" fmla="val 1168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3" name="Google Shape;143;p15"/>
            <p:cNvSpPr/>
            <p:nvPr/>
          </p:nvSpPr>
          <p:spPr>
            <a:xfrm>
              <a:off x="1128400" y="1237250"/>
              <a:ext cx="207600" cy="207600"/>
            </a:xfrm>
            <a:prstGeom prst="mathMultiply">
              <a:avLst>
                <a:gd name="adj1" fmla="val 1168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4" name="Google Shape;144;p15"/>
            <p:cNvSpPr/>
            <p:nvPr/>
          </p:nvSpPr>
          <p:spPr>
            <a:xfrm>
              <a:off x="1384250" y="1237250"/>
              <a:ext cx="207600" cy="207600"/>
            </a:xfrm>
            <a:prstGeom prst="mathMultiply">
              <a:avLst>
                <a:gd name="adj1" fmla="val 1168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5" name="Google Shape;145;p15"/>
            <p:cNvSpPr/>
            <p:nvPr/>
          </p:nvSpPr>
          <p:spPr>
            <a:xfrm>
              <a:off x="1640100" y="1237250"/>
              <a:ext cx="207600" cy="207600"/>
            </a:xfrm>
            <a:prstGeom prst="mathMultiply">
              <a:avLst>
                <a:gd name="adj1" fmla="val 1168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46" name="Google Shape;146;p15"/>
          <p:cNvGrpSpPr/>
          <p:nvPr/>
        </p:nvGrpSpPr>
        <p:grpSpPr>
          <a:xfrm>
            <a:off x="7448850" y="4619721"/>
            <a:ext cx="975150" cy="207600"/>
            <a:chOff x="872550" y="1237250"/>
            <a:chExt cx="975150" cy="207600"/>
          </a:xfrm>
        </p:grpSpPr>
        <p:sp>
          <p:nvSpPr>
            <p:cNvPr id="147" name="Google Shape;147;p15"/>
            <p:cNvSpPr/>
            <p:nvPr/>
          </p:nvSpPr>
          <p:spPr>
            <a:xfrm>
              <a:off x="872550" y="1237250"/>
              <a:ext cx="207600" cy="207600"/>
            </a:xfrm>
            <a:prstGeom prst="mathMultiply">
              <a:avLst>
                <a:gd name="adj1" fmla="val 1168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8" name="Google Shape;148;p15"/>
            <p:cNvSpPr/>
            <p:nvPr/>
          </p:nvSpPr>
          <p:spPr>
            <a:xfrm>
              <a:off x="1128400" y="1237250"/>
              <a:ext cx="207600" cy="207600"/>
            </a:xfrm>
            <a:prstGeom prst="mathMultiply">
              <a:avLst>
                <a:gd name="adj1" fmla="val 1168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9" name="Google Shape;149;p15"/>
            <p:cNvSpPr/>
            <p:nvPr/>
          </p:nvSpPr>
          <p:spPr>
            <a:xfrm>
              <a:off x="1384250" y="1237250"/>
              <a:ext cx="207600" cy="207600"/>
            </a:xfrm>
            <a:prstGeom prst="mathMultiply">
              <a:avLst>
                <a:gd name="adj1" fmla="val 1168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0" name="Google Shape;150;p15"/>
            <p:cNvSpPr/>
            <p:nvPr/>
          </p:nvSpPr>
          <p:spPr>
            <a:xfrm>
              <a:off x="1640100" y="1237250"/>
              <a:ext cx="207600" cy="207600"/>
            </a:xfrm>
            <a:prstGeom prst="mathMultiply">
              <a:avLst>
                <a:gd name="adj1" fmla="val 1168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51" name="Google Shape;151;p15"/>
          <p:cNvSpPr txBox="1">
            <a:spLocks noGrp="1"/>
          </p:cNvSpPr>
          <p:nvPr>
            <p:ph type="title"/>
          </p:nvPr>
        </p:nvSpPr>
        <p:spPr>
          <a:xfrm>
            <a:off x="1511275" y="2273050"/>
            <a:ext cx="6121500" cy="9735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2" name="Google Shape;152;p15"/>
          <p:cNvSpPr txBox="1">
            <a:spLocks noGrp="1"/>
          </p:cNvSpPr>
          <p:nvPr>
            <p:ph type="title" idx="2" hasCustomPrompt="1"/>
          </p:nvPr>
        </p:nvSpPr>
        <p:spPr>
          <a:xfrm>
            <a:off x="3041575" y="1006350"/>
            <a:ext cx="3060900" cy="11943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53" name="Google Shape;153;p15"/>
          <p:cNvSpPr txBox="1">
            <a:spLocks noGrp="1"/>
          </p:cNvSpPr>
          <p:nvPr>
            <p:ph type="subTitle" idx="1"/>
          </p:nvPr>
        </p:nvSpPr>
        <p:spPr>
          <a:xfrm>
            <a:off x="2349325" y="3618775"/>
            <a:ext cx="4445400" cy="3663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_HEADER_2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6"/>
          <p:cNvSpPr txBox="1">
            <a:spLocks noGrp="1"/>
          </p:cNvSpPr>
          <p:nvPr>
            <p:ph type="title"/>
          </p:nvPr>
        </p:nvSpPr>
        <p:spPr>
          <a:xfrm>
            <a:off x="3041950" y="2404725"/>
            <a:ext cx="5382000" cy="9681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6" name="Google Shape;156;p16"/>
          <p:cNvSpPr txBox="1">
            <a:spLocks noGrp="1"/>
          </p:cNvSpPr>
          <p:nvPr>
            <p:ph type="title" idx="2" hasCustomPrompt="1"/>
          </p:nvPr>
        </p:nvSpPr>
        <p:spPr>
          <a:xfrm>
            <a:off x="5363100" y="923350"/>
            <a:ext cx="3060900" cy="11943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57" name="Google Shape;157;p16"/>
          <p:cNvSpPr txBox="1">
            <a:spLocks noGrp="1"/>
          </p:cNvSpPr>
          <p:nvPr>
            <p:ph type="subTitle" idx="1"/>
          </p:nvPr>
        </p:nvSpPr>
        <p:spPr>
          <a:xfrm>
            <a:off x="3978600" y="3689950"/>
            <a:ext cx="4445400" cy="3711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58" name="Google Shape;158;p16"/>
          <p:cNvSpPr/>
          <p:nvPr/>
        </p:nvSpPr>
        <p:spPr>
          <a:xfrm rot="-8100000">
            <a:off x="-2444278" y="166597"/>
            <a:ext cx="4810306" cy="4810306"/>
          </a:xfrm>
          <a:prstGeom prst="chord">
            <a:avLst>
              <a:gd name="adj1" fmla="val 2700000"/>
              <a:gd name="adj2" fmla="val 1348536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59" name="Google Shape;159;p16"/>
          <p:cNvGrpSpPr/>
          <p:nvPr/>
        </p:nvGrpSpPr>
        <p:grpSpPr>
          <a:xfrm>
            <a:off x="810050" y="332396"/>
            <a:ext cx="975150" cy="207600"/>
            <a:chOff x="872550" y="1237250"/>
            <a:chExt cx="975150" cy="207600"/>
          </a:xfrm>
        </p:grpSpPr>
        <p:sp>
          <p:nvSpPr>
            <p:cNvPr id="160" name="Google Shape;160;p16"/>
            <p:cNvSpPr/>
            <p:nvPr/>
          </p:nvSpPr>
          <p:spPr>
            <a:xfrm>
              <a:off x="872550" y="1237250"/>
              <a:ext cx="207600" cy="207600"/>
            </a:xfrm>
            <a:prstGeom prst="mathMultiply">
              <a:avLst>
                <a:gd name="adj1" fmla="val 1168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1" name="Google Shape;161;p16"/>
            <p:cNvSpPr/>
            <p:nvPr/>
          </p:nvSpPr>
          <p:spPr>
            <a:xfrm>
              <a:off x="1128400" y="1237250"/>
              <a:ext cx="207600" cy="207600"/>
            </a:xfrm>
            <a:prstGeom prst="mathMultiply">
              <a:avLst>
                <a:gd name="adj1" fmla="val 1168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2" name="Google Shape;162;p16"/>
            <p:cNvSpPr/>
            <p:nvPr/>
          </p:nvSpPr>
          <p:spPr>
            <a:xfrm>
              <a:off x="1384250" y="1237250"/>
              <a:ext cx="207600" cy="207600"/>
            </a:xfrm>
            <a:prstGeom prst="mathMultiply">
              <a:avLst>
                <a:gd name="adj1" fmla="val 1168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3" name="Google Shape;163;p16"/>
            <p:cNvSpPr/>
            <p:nvPr/>
          </p:nvSpPr>
          <p:spPr>
            <a:xfrm>
              <a:off x="1640100" y="1237250"/>
              <a:ext cx="207600" cy="207600"/>
            </a:xfrm>
            <a:prstGeom prst="mathMultiply">
              <a:avLst>
                <a:gd name="adj1" fmla="val 1168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64" name="Google Shape;164;p16"/>
          <p:cNvGrpSpPr/>
          <p:nvPr/>
        </p:nvGrpSpPr>
        <p:grpSpPr>
          <a:xfrm>
            <a:off x="7448850" y="4619721"/>
            <a:ext cx="975150" cy="207600"/>
            <a:chOff x="872550" y="1237250"/>
            <a:chExt cx="975150" cy="207600"/>
          </a:xfrm>
        </p:grpSpPr>
        <p:sp>
          <p:nvSpPr>
            <p:cNvPr id="165" name="Google Shape;165;p16"/>
            <p:cNvSpPr/>
            <p:nvPr/>
          </p:nvSpPr>
          <p:spPr>
            <a:xfrm>
              <a:off x="872550" y="1237250"/>
              <a:ext cx="207600" cy="207600"/>
            </a:xfrm>
            <a:prstGeom prst="mathMultiply">
              <a:avLst>
                <a:gd name="adj1" fmla="val 1168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6" name="Google Shape;166;p16"/>
            <p:cNvSpPr/>
            <p:nvPr/>
          </p:nvSpPr>
          <p:spPr>
            <a:xfrm>
              <a:off x="1128400" y="1237250"/>
              <a:ext cx="207600" cy="207600"/>
            </a:xfrm>
            <a:prstGeom prst="mathMultiply">
              <a:avLst>
                <a:gd name="adj1" fmla="val 1168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7" name="Google Shape;167;p16"/>
            <p:cNvSpPr/>
            <p:nvPr/>
          </p:nvSpPr>
          <p:spPr>
            <a:xfrm>
              <a:off x="1384250" y="1237250"/>
              <a:ext cx="207600" cy="207600"/>
            </a:xfrm>
            <a:prstGeom prst="mathMultiply">
              <a:avLst>
                <a:gd name="adj1" fmla="val 1168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8" name="Google Shape;168;p16"/>
            <p:cNvSpPr/>
            <p:nvPr/>
          </p:nvSpPr>
          <p:spPr>
            <a:xfrm>
              <a:off x="1640100" y="1237250"/>
              <a:ext cx="207600" cy="207600"/>
            </a:xfrm>
            <a:prstGeom prst="mathMultiply">
              <a:avLst>
                <a:gd name="adj1" fmla="val 1168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SECTION_HEADER_3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7"/>
          <p:cNvSpPr/>
          <p:nvPr/>
        </p:nvSpPr>
        <p:spPr>
          <a:xfrm rot="-2700000">
            <a:off x="164997" y="-2447253"/>
            <a:ext cx="4810306" cy="4810306"/>
          </a:xfrm>
          <a:prstGeom prst="chord">
            <a:avLst>
              <a:gd name="adj1" fmla="val 2700000"/>
              <a:gd name="adj2" fmla="val 1348536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71" name="Google Shape;171;p17"/>
          <p:cNvSpPr/>
          <p:nvPr/>
        </p:nvSpPr>
        <p:spPr>
          <a:xfrm rot="8100000" flipH="1">
            <a:off x="6775097" y="166597"/>
            <a:ext cx="4810306" cy="4810306"/>
          </a:xfrm>
          <a:prstGeom prst="chord">
            <a:avLst>
              <a:gd name="adj1" fmla="val 2700000"/>
              <a:gd name="adj2" fmla="val 1348536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72" name="Google Shape;172;p17"/>
          <p:cNvSpPr txBox="1">
            <a:spLocks noGrp="1"/>
          </p:cNvSpPr>
          <p:nvPr>
            <p:ph type="title"/>
          </p:nvPr>
        </p:nvSpPr>
        <p:spPr>
          <a:xfrm>
            <a:off x="4086000" y="2915725"/>
            <a:ext cx="4338000" cy="10161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73" name="Google Shape;173;p17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540000"/>
            <a:ext cx="3060900" cy="11943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74" name="Google Shape;174;p17"/>
          <p:cNvSpPr txBox="1">
            <a:spLocks noGrp="1"/>
          </p:cNvSpPr>
          <p:nvPr>
            <p:ph type="subTitle" idx="1"/>
          </p:nvPr>
        </p:nvSpPr>
        <p:spPr>
          <a:xfrm>
            <a:off x="5735725" y="4080300"/>
            <a:ext cx="2688300" cy="5232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grpSp>
        <p:nvGrpSpPr>
          <p:cNvPr id="175" name="Google Shape;175;p17"/>
          <p:cNvGrpSpPr/>
          <p:nvPr/>
        </p:nvGrpSpPr>
        <p:grpSpPr>
          <a:xfrm>
            <a:off x="810050" y="332396"/>
            <a:ext cx="975150" cy="207600"/>
            <a:chOff x="872550" y="1237250"/>
            <a:chExt cx="975150" cy="207600"/>
          </a:xfrm>
        </p:grpSpPr>
        <p:sp>
          <p:nvSpPr>
            <p:cNvPr id="176" name="Google Shape;176;p17"/>
            <p:cNvSpPr/>
            <p:nvPr/>
          </p:nvSpPr>
          <p:spPr>
            <a:xfrm>
              <a:off x="872550" y="1237250"/>
              <a:ext cx="207600" cy="207600"/>
            </a:xfrm>
            <a:prstGeom prst="mathMultiply">
              <a:avLst>
                <a:gd name="adj1" fmla="val 1168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7" name="Google Shape;177;p17"/>
            <p:cNvSpPr/>
            <p:nvPr/>
          </p:nvSpPr>
          <p:spPr>
            <a:xfrm>
              <a:off x="1128400" y="1237250"/>
              <a:ext cx="207600" cy="207600"/>
            </a:xfrm>
            <a:prstGeom prst="mathMultiply">
              <a:avLst>
                <a:gd name="adj1" fmla="val 1168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8" name="Google Shape;178;p17"/>
            <p:cNvSpPr/>
            <p:nvPr/>
          </p:nvSpPr>
          <p:spPr>
            <a:xfrm>
              <a:off x="1384250" y="1237250"/>
              <a:ext cx="207600" cy="207600"/>
            </a:xfrm>
            <a:prstGeom prst="mathMultiply">
              <a:avLst>
                <a:gd name="adj1" fmla="val 1168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9" name="Google Shape;179;p17"/>
            <p:cNvSpPr/>
            <p:nvPr/>
          </p:nvSpPr>
          <p:spPr>
            <a:xfrm>
              <a:off x="1640100" y="1237250"/>
              <a:ext cx="207600" cy="207600"/>
            </a:xfrm>
            <a:prstGeom prst="mathMultiply">
              <a:avLst>
                <a:gd name="adj1" fmla="val 1168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80" name="Google Shape;180;p17"/>
          <p:cNvGrpSpPr/>
          <p:nvPr/>
        </p:nvGrpSpPr>
        <p:grpSpPr>
          <a:xfrm>
            <a:off x="7448850" y="4619721"/>
            <a:ext cx="975150" cy="207600"/>
            <a:chOff x="872550" y="1237250"/>
            <a:chExt cx="975150" cy="207600"/>
          </a:xfrm>
        </p:grpSpPr>
        <p:sp>
          <p:nvSpPr>
            <p:cNvPr id="181" name="Google Shape;181;p17"/>
            <p:cNvSpPr/>
            <p:nvPr/>
          </p:nvSpPr>
          <p:spPr>
            <a:xfrm>
              <a:off x="872550" y="1237250"/>
              <a:ext cx="207600" cy="207600"/>
            </a:xfrm>
            <a:prstGeom prst="mathMultiply">
              <a:avLst>
                <a:gd name="adj1" fmla="val 1168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2" name="Google Shape;182;p17"/>
            <p:cNvSpPr/>
            <p:nvPr/>
          </p:nvSpPr>
          <p:spPr>
            <a:xfrm>
              <a:off x="1128400" y="1237250"/>
              <a:ext cx="207600" cy="207600"/>
            </a:xfrm>
            <a:prstGeom prst="mathMultiply">
              <a:avLst>
                <a:gd name="adj1" fmla="val 1168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3" name="Google Shape;183;p17"/>
            <p:cNvSpPr/>
            <p:nvPr/>
          </p:nvSpPr>
          <p:spPr>
            <a:xfrm>
              <a:off x="1384250" y="1237250"/>
              <a:ext cx="207600" cy="207600"/>
            </a:xfrm>
            <a:prstGeom prst="mathMultiply">
              <a:avLst>
                <a:gd name="adj1" fmla="val 1168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4" name="Google Shape;184;p17"/>
            <p:cNvSpPr/>
            <p:nvPr/>
          </p:nvSpPr>
          <p:spPr>
            <a:xfrm>
              <a:off x="1640100" y="1237250"/>
              <a:ext cx="207600" cy="207600"/>
            </a:xfrm>
            <a:prstGeom prst="mathMultiply">
              <a:avLst>
                <a:gd name="adj1" fmla="val 1168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4">
  <p:cSld name="SECTION_HEADER_4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8"/>
          <p:cNvSpPr txBox="1">
            <a:spLocks noGrp="1"/>
          </p:cNvSpPr>
          <p:nvPr>
            <p:ph type="title"/>
          </p:nvPr>
        </p:nvSpPr>
        <p:spPr>
          <a:xfrm>
            <a:off x="720000" y="3023150"/>
            <a:ext cx="4643100" cy="8418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7" name="Google Shape;187;p18"/>
          <p:cNvSpPr txBox="1">
            <a:spLocks noGrp="1"/>
          </p:cNvSpPr>
          <p:nvPr>
            <p:ph type="title" idx="2" hasCustomPrompt="1"/>
          </p:nvPr>
        </p:nvSpPr>
        <p:spPr>
          <a:xfrm>
            <a:off x="5363100" y="540000"/>
            <a:ext cx="3060900" cy="11943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88" name="Google Shape;188;p18"/>
          <p:cNvSpPr txBox="1">
            <a:spLocks noGrp="1"/>
          </p:cNvSpPr>
          <p:nvPr>
            <p:ph type="subTitle" idx="1"/>
          </p:nvPr>
        </p:nvSpPr>
        <p:spPr>
          <a:xfrm>
            <a:off x="720000" y="4034400"/>
            <a:ext cx="2819100" cy="5691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89" name="Google Shape;189;p18"/>
          <p:cNvSpPr/>
          <p:nvPr/>
        </p:nvSpPr>
        <p:spPr>
          <a:xfrm rot="-2700000">
            <a:off x="420847" y="-2450831"/>
            <a:ext cx="4810306" cy="4810306"/>
          </a:xfrm>
          <a:prstGeom prst="chord">
            <a:avLst>
              <a:gd name="adj1" fmla="val 2700000"/>
              <a:gd name="adj2" fmla="val 1348536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5">
  <p:cSld name="SECTION_HEADER_5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9"/>
          <p:cNvSpPr/>
          <p:nvPr/>
        </p:nvSpPr>
        <p:spPr>
          <a:xfrm rot="-2700000">
            <a:off x="4199897" y="-2444053"/>
            <a:ext cx="4810306" cy="4810306"/>
          </a:xfrm>
          <a:prstGeom prst="chord">
            <a:avLst>
              <a:gd name="adj1" fmla="val 2700000"/>
              <a:gd name="adj2" fmla="val 1348536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92" name="Google Shape;192;p19"/>
          <p:cNvSpPr/>
          <p:nvPr/>
        </p:nvSpPr>
        <p:spPr>
          <a:xfrm rot="-8100000">
            <a:off x="-2465278" y="166597"/>
            <a:ext cx="4810306" cy="4810306"/>
          </a:xfrm>
          <a:prstGeom prst="chord">
            <a:avLst>
              <a:gd name="adj1" fmla="val 2700000"/>
              <a:gd name="adj2" fmla="val 1348536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93" name="Google Shape;193;p19"/>
          <p:cNvGrpSpPr/>
          <p:nvPr/>
        </p:nvGrpSpPr>
        <p:grpSpPr>
          <a:xfrm>
            <a:off x="810050" y="332396"/>
            <a:ext cx="975150" cy="207600"/>
            <a:chOff x="872550" y="1237250"/>
            <a:chExt cx="975150" cy="207600"/>
          </a:xfrm>
        </p:grpSpPr>
        <p:sp>
          <p:nvSpPr>
            <p:cNvPr id="194" name="Google Shape;194;p19"/>
            <p:cNvSpPr/>
            <p:nvPr/>
          </p:nvSpPr>
          <p:spPr>
            <a:xfrm>
              <a:off x="872550" y="1237250"/>
              <a:ext cx="207600" cy="207600"/>
            </a:xfrm>
            <a:prstGeom prst="mathMultiply">
              <a:avLst>
                <a:gd name="adj1" fmla="val 1168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5" name="Google Shape;195;p19"/>
            <p:cNvSpPr/>
            <p:nvPr/>
          </p:nvSpPr>
          <p:spPr>
            <a:xfrm>
              <a:off x="1128400" y="1237250"/>
              <a:ext cx="207600" cy="207600"/>
            </a:xfrm>
            <a:prstGeom prst="mathMultiply">
              <a:avLst>
                <a:gd name="adj1" fmla="val 1168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6" name="Google Shape;196;p19"/>
            <p:cNvSpPr/>
            <p:nvPr/>
          </p:nvSpPr>
          <p:spPr>
            <a:xfrm>
              <a:off x="1384250" y="1237250"/>
              <a:ext cx="207600" cy="207600"/>
            </a:xfrm>
            <a:prstGeom prst="mathMultiply">
              <a:avLst>
                <a:gd name="adj1" fmla="val 1168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7" name="Google Shape;197;p19"/>
            <p:cNvSpPr/>
            <p:nvPr/>
          </p:nvSpPr>
          <p:spPr>
            <a:xfrm>
              <a:off x="1640100" y="1237250"/>
              <a:ext cx="207600" cy="207600"/>
            </a:xfrm>
            <a:prstGeom prst="mathMultiply">
              <a:avLst>
                <a:gd name="adj1" fmla="val 1168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98" name="Google Shape;198;p19"/>
          <p:cNvSpPr txBox="1">
            <a:spLocks noGrp="1"/>
          </p:cNvSpPr>
          <p:nvPr>
            <p:ph type="title"/>
          </p:nvPr>
        </p:nvSpPr>
        <p:spPr>
          <a:xfrm>
            <a:off x="720000" y="2840250"/>
            <a:ext cx="4284300" cy="9366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9" name="Google Shape;199;p19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540000"/>
            <a:ext cx="3060900" cy="11943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0" name="Google Shape;200;p19"/>
          <p:cNvSpPr txBox="1">
            <a:spLocks noGrp="1"/>
          </p:cNvSpPr>
          <p:nvPr>
            <p:ph type="subTitle" idx="1"/>
          </p:nvPr>
        </p:nvSpPr>
        <p:spPr>
          <a:xfrm>
            <a:off x="720000" y="3972475"/>
            <a:ext cx="2762700" cy="5271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0"/>
          <p:cNvSpPr/>
          <p:nvPr/>
        </p:nvSpPr>
        <p:spPr>
          <a:xfrm rot="-8100000">
            <a:off x="-2444078" y="163997"/>
            <a:ext cx="4810306" cy="4810306"/>
          </a:xfrm>
          <a:prstGeom prst="chord">
            <a:avLst>
              <a:gd name="adj1" fmla="val 2700000"/>
              <a:gd name="adj2" fmla="val 1348536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03" name="Google Shape;203;p20"/>
          <p:cNvSpPr txBox="1">
            <a:spLocks noGrp="1"/>
          </p:cNvSpPr>
          <p:nvPr>
            <p:ph type="title"/>
          </p:nvPr>
        </p:nvSpPr>
        <p:spPr>
          <a:xfrm>
            <a:off x="720000" y="552601"/>
            <a:ext cx="7704000" cy="4227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204" name="Google Shape;204;p20"/>
          <p:cNvGrpSpPr/>
          <p:nvPr/>
        </p:nvGrpSpPr>
        <p:grpSpPr>
          <a:xfrm>
            <a:off x="810050" y="332396"/>
            <a:ext cx="975150" cy="207600"/>
            <a:chOff x="872550" y="1237250"/>
            <a:chExt cx="975150" cy="207600"/>
          </a:xfrm>
        </p:grpSpPr>
        <p:sp>
          <p:nvSpPr>
            <p:cNvPr id="205" name="Google Shape;205;p20"/>
            <p:cNvSpPr/>
            <p:nvPr/>
          </p:nvSpPr>
          <p:spPr>
            <a:xfrm>
              <a:off x="872550" y="1237250"/>
              <a:ext cx="207600" cy="207600"/>
            </a:xfrm>
            <a:prstGeom prst="mathMultiply">
              <a:avLst>
                <a:gd name="adj1" fmla="val 1168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6" name="Google Shape;206;p20"/>
            <p:cNvSpPr/>
            <p:nvPr/>
          </p:nvSpPr>
          <p:spPr>
            <a:xfrm>
              <a:off x="1128400" y="1237250"/>
              <a:ext cx="207600" cy="207600"/>
            </a:xfrm>
            <a:prstGeom prst="mathMultiply">
              <a:avLst>
                <a:gd name="adj1" fmla="val 1168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7" name="Google Shape;207;p20"/>
            <p:cNvSpPr/>
            <p:nvPr/>
          </p:nvSpPr>
          <p:spPr>
            <a:xfrm>
              <a:off x="1384250" y="1237250"/>
              <a:ext cx="207600" cy="207600"/>
            </a:xfrm>
            <a:prstGeom prst="mathMultiply">
              <a:avLst>
                <a:gd name="adj1" fmla="val 1168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8" name="Google Shape;208;p20"/>
            <p:cNvSpPr/>
            <p:nvPr/>
          </p:nvSpPr>
          <p:spPr>
            <a:xfrm>
              <a:off x="1640100" y="1237250"/>
              <a:ext cx="207600" cy="207600"/>
            </a:xfrm>
            <a:prstGeom prst="mathMultiply">
              <a:avLst>
                <a:gd name="adj1" fmla="val 1168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09" name="Google Shape;209;p20"/>
          <p:cNvGrpSpPr/>
          <p:nvPr/>
        </p:nvGrpSpPr>
        <p:grpSpPr>
          <a:xfrm>
            <a:off x="7448850" y="4619721"/>
            <a:ext cx="975150" cy="207600"/>
            <a:chOff x="872550" y="1237250"/>
            <a:chExt cx="975150" cy="207600"/>
          </a:xfrm>
        </p:grpSpPr>
        <p:sp>
          <p:nvSpPr>
            <p:cNvPr id="210" name="Google Shape;210;p20"/>
            <p:cNvSpPr/>
            <p:nvPr/>
          </p:nvSpPr>
          <p:spPr>
            <a:xfrm>
              <a:off x="872550" y="1237250"/>
              <a:ext cx="207600" cy="207600"/>
            </a:xfrm>
            <a:prstGeom prst="mathMultiply">
              <a:avLst>
                <a:gd name="adj1" fmla="val 1168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1" name="Google Shape;211;p20"/>
            <p:cNvSpPr/>
            <p:nvPr/>
          </p:nvSpPr>
          <p:spPr>
            <a:xfrm>
              <a:off x="1128400" y="1237250"/>
              <a:ext cx="207600" cy="207600"/>
            </a:xfrm>
            <a:prstGeom prst="mathMultiply">
              <a:avLst>
                <a:gd name="adj1" fmla="val 1168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2" name="Google Shape;212;p20"/>
            <p:cNvSpPr/>
            <p:nvPr/>
          </p:nvSpPr>
          <p:spPr>
            <a:xfrm>
              <a:off x="1384250" y="1237250"/>
              <a:ext cx="207600" cy="207600"/>
            </a:xfrm>
            <a:prstGeom prst="mathMultiply">
              <a:avLst>
                <a:gd name="adj1" fmla="val 1168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3" name="Google Shape;213;p20"/>
            <p:cNvSpPr/>
            <p:nvPr/>
          </p:nvSpPr>
          <p:spPr>
            <a:xfrm>
              <a:off x="1640100" y="1237250"/>
              <a:ext cx="207600" cy="207600"/>
            </a:xfrm>
            <a:prstGeom prst="mathMultiply">
              <a:avLst>
                <a:gd name="adj1" fmla="val 1168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Section header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4618050" y="2460051"/>
            <a:ext cx="3476400" cy="9129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4618050" y="909563"/>
            <a:ext cx="3060900" cy="11943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4618050" y="3664838"/>
            <a:ext cx="2584800" cy="5691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2"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1"/>
          <p:cNvSpPr/>
          <p:nvPr/>
        </p:nvSpPr>
        <p:spPr>
          <a:xfrm rot="8100000" flipH="1">
            <a:off x="6775797" y="163997"/>
            <a:ext cx="4810306" cy="4810306"/>
          </a:xfrm>
          <a:prstGeom prst="chord">
            <a:avLst>
              <a:gd name="adj1" fmla="val 2700000"/>
              <a:gd name="adj2" fmla="val 1348536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16" name="Google Shape;216;p21"/>
          <p:cNvSpPr txBox="1">
            <a:spLocks noGrp="1"/>
          </p:cNvSpPr>
          <p:nvPr>
            <p:ph type="title"/>
          </p:nvPr>
        </p:nvSpPr>
        <p:spPr>
          <a:xfrm>
            <a:off x="720000" y="552601"/>
            <a:ext cx="7704000" cy="4227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217" name="Google Shape;217;p21"/>
          <p:cNvGrpSpPr/>
          <p:nvPr/>
        </p:nvGrpSpPr>
        <p:grpSpPr>
          <a:xfrm>
            <a:off x="810050" y="332396"/>
            <a:ext cx="975150" cy="207600"/>
            <a:chOff x="872550" y="1237250"/>
            <a:chExt cx="975150" cy="207600"/>
          </a:xfrm>
        </p:grpSpPr>
        <p:sp>
          <p:nvSpPr>
            <p:cNvPr id="218" name="Google Shape;218;p21"/>
            <p:cNvSpPr/>
            <p:nvPr/>
          </p:nvSpPr>
          <p:spPr>
            <a:xfrm>
              <a:off x="872550" y="1237250"/>
              <a:ext cx="207600" cy="207600"/>
            </a:xfrm>
            <a:prstGeom prst="mathMultiply">
              <a:avLst>
                <a:gd name="adj1" fmla="val 1168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9" name="Google Shape;219;p21"/>
            <p:cNvSpPr/>
            <p:nvPr/>
          </p:nvSpPr>
          <p:spPr>
            <a:xfrm>
              <a:off x="1128400" y="1237250"/>
              <a:ext cx="207600" cy="207600"/>
            </a:xfrm>
            <a:prstGeom prst="mathMultiply">
              <a:avLst>
                <a:gd name="adj1" fmla="val 1168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0" name="Google Shape;220;p21"/>
            <p:cNvSpPr/>
            <p:nvPr/>
          </p:nvSpPr>
          <p:spPr>
            <a:xfrm>
              <a:off x="1384250" y="1237250"/>
              <a:ext cx="207600" cy="207600"/>
            </a:xfrm>
            <a:prstGeom prst="mathMultiply">
              <a:avLst>
                <a:gd name="adj1" fmla="val 1168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1" name="Google Shape;221;p21"/>
            <p:cNvSpPr/>
            <p:nvPr/>
          </p:nvSpPr>
          <p:spPr>
            <a:xfrm>
              <a:off x="1640100" y="1237250"/>
              <a:ext cx="207600" cy="207600"/>
            </a:xfrm>
            <a:prstGeom prst="mathMultiply">
              <a:avLst>
                <a:gd name="adj1" fmla="val 1168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22" name="Google Shape;222;p21"/>
          <p:cNvGrpSpPr/>
          <p:nvPr/>
        </p:nvGrpSpPr>
        <p:grpSpPr>
          <a:xfrm>
            <a:off x="7448850" y="4619721"/>
            <a:ext cx="975150" cy="207600"/>
            <a:chOff x="872550" y="1237250"/>
            <a:chExt cx="975150" cy="207600"/>
          </a:xfrm>
        </p:grpSpPr>
        <p:sp>
          <p:nvSpPr>
            <p:cNvPr id="223" name="Google Shape;223;p21"/>
            <p:cNvSpPr/>
            <p:nvPr/>
          </p:nvSpPr>
          <p:spPr>
            <a:xfrm>
              <a:off x="872550" y="1237250"/>
              <a:ext cx="207600" cy="207600"/>
            </a:xfrm>
            <a:prstGeom prst="mathMultiply">
              <a:avLst>
                <a:gd name="adj1" fmla="val 1168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4" name="Google Shape;224;p21"/>
            <p:cNvSpPr/>
            <p:nvPr/>
          </p:nvSpPr>
          <p:spPr>
            <a:xfrm>
              <a:off x="1128400" y="1237250"/>
              <a:ext cx="207600" cy="207600"/>
            </a:xfrm>
            <a:prstGeom prst="mathMultiply">
              <a:avLst>
                <a:gd name="adj1" fmla="val 1168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5" name="Google Shape;225;p21"/>
            <p:cNvSpPr/>
            <p:nvPr/>
          </p:nvSpPr>
          <p:spPr>
            <a:xfrm>
              <a:off x="1384250" y="1237250"/>
              <a:ext cx="207600" cy="207600"/>
            </a:xfrm>
            <a:prstGeom prst="mathMultiply">
              <a:avLst>
                <a:gd name="adj1" fmla="val 1168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6" name="Google Shape;226;p21"/>
            <p:cNvSpPr/>
            <p:nvPr/>
          </p:nvSpPr>
          <p:spPr>
            <a:xfrm>
              <a:off x="1640100" y="1237250"/>
              <a:ext cx="207600" cy="207600"/>
            </a:xfrm>
            <a:prstGeom prst="mathMultiply">
              <a:avLst>
                <a:gd name="adj1" fmla="val 1168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_ONLY_4"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2"/>
          <p:cNvSpPr/>
          <p:nvPr/>
        </p:nvSpPr>
        <p:spPr>
          <a:xfrm rot="-8100000">
            <a:off x="-2465278" y="166597"/>
            <a:ext cx="4810306" cy="4810306"/>
          </a:xfrm>
          <a:prstGeom prst="chord">
            <a:avLst>
              <a:gd name="adj1" fmla="val 2700000"/>
              <a:gd name="adj2" fmla="val 1348536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29" name="Google Shape;229;p22"/>
          <p:cNvSpPr/>
          <p:nvPr/>
        </p:nvSpPr>
        <p:spPr>
          <a:xfrm rot="-2700000">
            <a:off x="4233447" y="-2442078"/>
            <a:ext cx="4810306" cy="4810306"/>
          </a:xfrm>
          <a:prstGeom prst="chord">
            <a:avLst>
              <a:gd name="adj1" fmla="val 2700000"/>
              <a:gd name="adj2" fmla="val 1348536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30" name="Google Shape;230;p22"/>
          <p:cNvSpPr txBox="1">
            <a:spLocks noGrp="1"/>
          </p:cNvSpPr>
          <p:nvPr>
            <p:ph type="title"/>
          </p:nvPr>
        </p:nvSpPr>
        <p:spPr>
          <a:xfrm>
            <a:off x="720000" y="552601"/>
            <a:ext cx="7704000" cy="4227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231" name="Google Shape;231;p22"/>
          <p:cNvGrpSpPr/>
          <p:nvPr/>
        </p:nvGrpSpPr>
        <p:grpSpPr>
          <a:xfrm>
            <a:off x="810050" y="332396"/>
            <a:ext cx="975150" cy="207600"/>
            <a:chOff x="872550" y="1237250"/>
            <a:chExt cx="975150" cy="207600"/>
          </a:xfrm>
        </p:grpSpPr>
        <p:sp>
          <p:nvSpPr>
            <p:cNvPr id="232" name="Google Shape;232;p22"/>
            <p:cNvSpPr/>
            <p:nvPr/>
          </p:nvSpPr>
          <p:spPr>
            <a:xfrm>
              <a:off x="872550" y="1237250"/>
              <a:ext cx="207600" cy="207600"/>
            </a:xfrm>
            <a:prstGeom prst="mathMultiply">
              <a:avLst>
                <a:gd name="adj1" fmla="val 1168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3" name="Google Shape;233;p22"/>
            <p:cNvSpPr/>
            <p:nvPr/>
          </p:nvSpPr>
          <p:spPr>
            <a:xfrm>
              <a:off x="1128400" y="1237250"/>
              <a:ext cx="207600" cy="207600"/>
            </a:xfrm>
            <a:prstGeom prst="mathMultiply">
              <a:avLst>
                <a:gd name="adj1" fmla="val 1168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4" name="Google Shape;234;p22"/>
            <p:cNvSpPr/>
            <p:nvPr/>
          </p:nvSpPr>
          <p:spPr>
            <a:xfrm>
              <a:off x="1384250" y="1237250"/>
              <a:ext cx="207600" cy="207600"/>
            </a:xfrm>
            <a:prstGeom prst="mathMultiply">
              <a:avLst>
                <a:gd name="adj1" fmla="val 1168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5" name="Google Shape;235;p22"/>
            <p:cNvSpPr/>
            <p:nvPr/>
          </p:nvSpPr>
          <p:spPr>
            <a:xfrm>
              <a:off x="1640100" y="1237250"/>
              <a:ext cx="207600" cy="207600"/>
            </a:xfrm>
            <a:prstGeom prst="mathMultiply">
              <a:avLst>
                <a:gd name="adj1" fmla="val 1168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36" name="Google Shape;236;p22"/>
          <p:cNvGrpSpPr/>
          <p:nvPr/>
        </p:nvGrpSpPr>
        <p:grpSpPr>
          <a:xfrm>
            <a:off x="7448850" y="4619721"/>
            <a:ext cx="975150" cy="207600"/>
            <a:chOff x="872550" y="1237250"/>
            <a:chExt cx="975150" cy="207600"/>
          </a:xfrm>
        </p:grpSpPr>
        <p:sp>
          <p:nvSpPr>
            <p:cNvPr id="237" name="Google Shape;237;p22"/>
            <p:cNvSpPr/>
            <p:nvPr/>
          </p:nvSpPr>
          <p:spPr>
            <a:xfrm>
              <a:off x="872550" y="1237250"/>
              <a:ext cx="207600" cy="207600"/>
            </a:xfrm>
            <a:prstGeom prst="mathMultiply">
              <a:avLst>
                <a:gd name="adj1" fmla="val 1168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8" name="Google Shape;238;p22"/>
            <p:cNvSpPr/>
            <p:nvPr/>
          </p:nvSpPr>
          <p:spPr>
            <a:xfrm>
              <a:off x="1128400" y="1237250"/>
              <a:ext cx="207600" cy="207600"/>
            </a:xfrm>
            <a:prstGeom prst="mathMultiply">
              <a:avLst>
                <a:gd name="adj1" fmla="val 1168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9" name="Google Shape;239;p22"/>
            <p:cNvSpPr/>
            <p:nvPr/>
          </p:nvSpPr>
          <p:spPr>
            <a:xfrm>
              <a:off x="1384250" y="1237250"/>
              <a:ext cx="207600" cy="207600"/>
            </a:xfrm>
            <a:prstGeom prst="mathMultiply">
              <a:avLst>
                <a:gd name="adj1" fmla="val 1168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0" name="Google Shape;240;p22"/>
            <p:cNvSpPr/>
            <p:nvPr/>
          </p:nvSpPr>
          <p:spPr>
            <a:xfrm>
              <a:off x="1640100" y="1237250"/>
              <a:ext cx="207600" cy="207600"/>
            </a:xfrm>
            <a:prstGeom prst="mathMultiply">
              <a:avLst>
                <a:gd name="adj1" fmla="val 1168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_ONLY_5"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3"/>
          <p:cNvSpPr/>
          <p:nvPr/>
        </p:nvSpPr>
        <p:spPr>
          <a:xfrm rot="-2700000">
            <a:off x="4233447" y="-2442078"/>
            <a:ext cx="4810306" cy="4810306"/>
          </a:xfrm>
          <a:prstGeom prst="chord">
            <a:avLst>
              <a:gd name="adj1" fmla="val 2700000"/>
              <a:gd name="adj2" fmla="val 1348536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43" name="Google Shape;243;p23"/>
          <p:cNvSpPr txBox="1">
            <a:spLocks noGrp="1"/>
          </p:cNvSpPr>
          <p:nvPr>
            <p:ph type="title"/>
          </p:nvPr>
        </p:nvSpPr>
        <p:spPr>
          <a:xfrm>
            <a:off x="720000" y="552601"/>
            <a:ext cx="7704000" cy="4227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244" name="Google Shape;244;p23"/>
          <p:cNvGrpSpPr/>
          <p:nvPr/>
        </p:nvGrpSpPr>
        <p:grpSpPr>
          <a:xfrm>
            <a:off x="810050" y="332396"/>
            <a:ext cx="975150" cy="207600"/>
            <a:chOff x="872550" y="1237250"/>
            <a:chExt cx="975150" cy="207600"/>
          </a:xfrm>
        </p:grpSpPr>
        <p:sp>
          <p:nvSpPr>
            <p:cNvPr id="245" name="Google Shape;245;p23"/>
            <p:cNvSpPr/>
            <p:nvPr/>
          </p:nvSpPr>
          <p:spPr>
            <a:xfrm>
              <a:off x="872550" y="1237250"/>
              <a:ext cx="207600" cy="207600"/>
            </a:xfrm>
            <a:prstGeom prst="mathMultiply">
              <a:avLst>
                <a:gd name="adj1" fmla="val 1168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6" name="Google Shape;246;p23"/>
            <p:cNvSpPr/>
            <p:nvPr/>
          </p:nvSpPr>
          <p:spPr>
            <a:xfrm>
              <a:off x="1128400" y="1237250"/>
              <a:ext cx="207600" cy="207600"/>
            </a:xfrm>
            <a:prstGeom prst="mathMultiply">
              <a:avLst>
                <a:gd name="adj1" fmla="val 1168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7" name="Google Shape;247;p23"/>
            <p:cNvSpPr/>
            <p:nvPr/>
          </p:nvSpPr>
          <p:spPr>
            <a:xfrm>
              <a:off x="1384250" y="1237250"/>
              <a:ext cx="207600" cy="207600"/>
            </a:xfrm>
            <a:prstGeom prst="mathMultiply">
              <a:avLst>
                <a:gd name="adj1" fmla="val 1168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8" name="Google Shape;248;p23"/>
            <p:cNvSpPr/>
            <p:nvPr/>
          </p:nvSpPr>
          <p:spPr>
            <a:xfrm>
              <a:off x="1640100" y="1237250"/>
              <a:ext cx="207600" cy="207600"/>
            </a:xfrm>
            <a:prstGeom prst="mathMultiply">
              <a:avLst>
                <a:gd name="adj1" fmla="val 1168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49" name="Google Shape;249;p23"/>
          <p:cNvGrpSpPr/>
          <p:nvPr/>
        </p:nvGrpSpPr>
        <p:grpSpPr>
          <a:xfrm>
            <a:off x="7448850" y="4619721"/>
            <a:ext cx="975150" cy="207600"/>
            <a:chOff x="872550" y="1237250"/>
            <a:chExt cx="975150" cy="207600"/>
          </a:xfrm>
        </p:grpSpPr>
        <p:sp>
          <p:nvSpPr>
            <p:cNvPr id="250" name="Google Shape;250;p23"/>
            <p:cNvSpPr/>
            <p:nvPr/>
          </p:nvSpPr>
          <p:spPr>
            <a:xfrm>
              <a:off x="872550" y="1237250"/>
              <a:ext cx="207600" cy="207600"/>
            </a:xfrm>
            <a:prstGeom prst="mathMultiply">
              <a:avLst>
                <a:gd name="adj1" fmla="val 1168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1" name="Google Shape;251;p23"/>
            <p:cNvSpPr/>
            <p:nvPr/>
          </p:nvSpPr>
          <p:spPr>
            <a:xfrm>
              <a:off x="1128400" y="1237250"/>
              <a:ext cx="207600" cy="207600"/>
            </a:xfrm>
            <a:prstGeom prst="mathMultiply">
              <a:avLst>
                <a:gd name="adj1" fmla="val 1168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2" name="Google Shape;252;p23"/>
            <p:cNvSpPr/>
            <p:nvPr/>
          </p:nvSpPr>
          <p:spPr>
            <a:xfrm>
              <a:off x="1384250" y="1237250"/>
              <a:ext cx="207600" cy="207600"/>
            </a:xfrm>
            <a:prstGeom prst="mathMultiply">
              <a:avLst>
                <a:gd name="adj1" fmla="val 1168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3" name="Google Shape;253;p23"/>
            <p:cNvSpPr/>
            <p:nvPr/>
          </p:nvSpPr>
          <p:spPr>
            <a:xfrm>
              <a:off x="1640100" y="1237250"/>
              <a:ext cx="207600" cy="207600"/>
            </a:xfrm>
            <a:prstGeom prst="mathMultiply">
              <a:avLst>
                <a:gd name="adj1" fmla="val 1168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254" name="Google Shape;254;p23"/>
          <p:cNvSpPr txBox="1">
            <a:spLocks noGrp="1"/>
          </p:cNvSpPr>
          <p:nvPr>
            <p:ph type="body" idx="1"/>
          </p:nvPr>
        </p:nvSpPr>
        <p:spPr>
          <a:xfrm>
            <a:off x="720000" y="1220738"/>
            <a:ext cx="7704000" cy="8103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/>
              <a:buChar char="●"/>
              <a:defRPr sz="12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SECTION_TITLE_AND_DESCRIPTION_1"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4"/>
          <p:cNvSpPr/>
          <p:nvPr/>
        </p:nvSpPr>
        <p:spPr>
          <a:xfrm rot="-8100000">
            <a:off x="-2444078" y="163997"/>
            <a:ext cx="4810306" cy="4810306"/>
          </a:xfrm>
          <a:prstGeom prst="chord">
            <a:avLst>
              <a:gd name="adj1" fmla="val 2700000"/>
              <a:gd name="adj2" fmla="val 1348536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257" name="Google Shape;257;p24"/>
          <p:cNvGrpSpPr/>
          <p:nvPr/>
        </p:nvGrpSpPr>
        <p:grpSpPr>
          <a:xfrm>
            <a:off x="810050" y="332396"/>
            <a:ext cx="975150" cy="207600"/>
            <a:chOff x="872550" y="1237250"/>
            <a:chExt cx="975150" cy="207600"/>
          </a:xfrm>
        </p:grpSpPr>
        <p:sp>
          <p:nvSpPr>
            <p:cNvPr id="258" name="Google Shape;258;p24"/>
            <p:cNvSpPr/>
            <p:nvPr/>
          </p:nvSpPr>
          <p:spPr>
            <a:xfrm>
              <a:off x="872550" y="1237250"/>
              <a:ext cx="207600" cy="207600"/>
            </a:xfrm>
            <a:prstGeom prst="mathMultiply">
              <a:avLst>
                <a:gd name="adj1" fmla="val 1168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9" name="Google Shape;259;p24"/>
            <p:cNvSpPr/>
            <p:nvPr/>
          </p:nvSpPr>
          <p:spPr>
            <a:xfrm>
              <a:off x="1128400" y="1237250"/>
              <a:ext cx="207600" cy="207600"/>
            </a:xfrm>
            <a:prstGeom prst="mathMultiply">
              <a:avLst>
                <a:gd name="adj1" fmla="val 1168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0" name="Google Shape;260;p24"/>
            <p:cNvSpPr/>
            <p:nvPr/>
          </p:nvSpPr>
          <p:spPr>
            <a:xfrm>
              <a:off x="1384250" y="1237250"/>
              <a:ext cx="207600" cy="207600"/>
            </a:xfrm>
            <a:prstGeom prst="mathMultiply">
              <a:avLst>
                <a:gd name="adj1" fmla="val 1168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1" name="Google Shape;261;p24"/>
            <p:cNvSpPr/>
            <p:nvPr/>
          </p:nvSpPr>
          <p:spPr>
            <a:xfrm>
              <a:off x="1640100" y="1237250"/>
              <a:ext cx="207600" cy="207600"/>
            </a:xfrm>
            <a:prstGeom prst="mathMultiply">
              <a:avLst>
                <a:gd name="adj1" fmla="val 1168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62" name="Google Shape;262;p24"/>
          <p:cNvGrpSpPr/>
          <p:nvPr/>
        </p:nvGrpSpPr>
        <p:grpSpPr>
          <a:xfrm>
            <a:off x="7448850" y="4619721"/>
            <a:ext cx="975150" cy="207600"/>
            <a:chOff x="872550" y="1237250"/>
            <a:chExt cx="975150" cy="207600"/>
          </a:xfrm>
        </p:grpSpPr>
        <p:sp>
          <p:nvSpPr>
            <p:cNvPr id="263" name="Google Shape;263;p24"/>
            <p:cNvSpPr/>
            <p:nvPr/>
          </p:nvSpPr>
          <p:spPr>
            <a:xfrm>
              <a:off x="872550" y="1237250"/>
              <a:ext cx="207600" cy="207600"/>
            </a:xfrm>
            <a:prstGeom prst="mathMultiply">
              <a:avLst>
                <a:gd name="adj1" fmla="val 1168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4" name="Google Shape;264;p24"/>
            <p:cNvSpPr/>
            <p:nvPr/>
          </p:nvSpPr>
          <p:spPr>
            <a:xfrm>
              <a:off x="1128400" y="1237250"/>
              <a:ext cx="207600" cy="207600"/>
            </a:xfrm>
            <a:prstGeom prst="mathMultiply">
              <a:avLst>
                <a:gd name="adj1" fmla="val 1168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5" name="Google Shape;265;p24"/>
            <p:cNvSpPr/>
            <p:nvPr/>
          </p:nvSpPr>
          <p:spPr>
            <a:xfrm>
              <a:off x="1384250" y="1237250"/>
              <a:ext cx="207600" cy="207600"/>
            </a:xfrm>
            <a:prstGeom prst="mathMultiply">
              <a:avLst>
                <a:gd name="adj1" fmla="val 1168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6" name="Google Shape;266;p24"/>
            <p:cNvSpPr/>
            <p:nvPr/>
          </p:nvSpPr>
          <p:spPr>
            <a:xfrm>
              <a:off x="1640100" y="1237250"/>
              <a:ext cx="207600" cy="207600"/>
            </a:xfrm>
            <a:prstGeom prst="mathMultiply">
              <a:avLst>
                <a:gd name="adj1" fmla="val 1168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267" name="Google Shape;267;p24"/>
          <p:cNvSpPr txBox="1">
            <a:spLocks noGrp="1"/>
          </p:cNvSpPr>
          <p:nvPr>
            <p:ph type="title"/>
          </p:nvPr>
        </p:nvSpPr>
        <p:spPr>
          <a:xfrm>
            <a:off x="4944000" y="1352931"/>
            <a:ext cx="3480000" cy="13104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68" name="Google Shape;268;p24"/>
          <p:cNvSpPr txBox="1">
            <a:spLocks noGrp="1"/>
          </p:cNvSpPr>
          <p:nvPr>
            <p:ph type="subTitle" idx="1"/>
          </p:nvPr>
        </p:nvSpPr>
        <p:spPr>
          <a:xfrm>
            <a:off x="4944000" y="2751069"/>
            <a:ext cx="3356100" cy="10395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5"/>
          <p:cNvSpPr/>
          <p:nvPr/>
        </p:nvSpPr>
        <p:spPr>
          <a:xfrm rot="8100000" flipH="1">
            <a:off x="6784922" y="166597"/>
            <a:ext cx="4810306" cy="4810306"/>
          </a:xfrm>
          <a:prstGeom prst="chord">
            <a:avLst>
              <a:gd name="adj1" fmla="val 2700000"/>
              <a:gd name="adj2" fmla="val 1348536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271" name="Google Shape;271;p25"/>
          <p:cNvGrpSpPr/>
          <p:nvPr/>
        </p:nvGrpSpPr>
        <p:grpSpPr>
          <a:xfrm>
            <a:off x="810050" y="332396"/>
            <a:ext cx="975150" cy="207600"/>
            <a:chOff x="872550" y="1237250"/>
            <a:chExt cx="975150" cy="207600"/>
          </a:xfrm>
        </p:grpSpPr>
        <p:sp>
          <p:nvSpPr>
            <p:cNvPr id="272" name="Google Shape;272;p25"/>
            <p:cNvSpPr/>
            <p:nvPr/>
          </p:nvSpPr>
          <p:spPr>
            <a:xfrm>
              <a:off x="872550" y="1237250"/>
              <a:ext cx="207600" cy="207600"/>
            </a:xfrm>
            <a:prstGeom prst="mathMultiply">
              <a:avLst>
                <a:gd name="adj1" fmla="val 1168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3" name="Google Shape;273;p25"/>
            <p:cNvSpPr/>
            <p:nvPr/>
          </p:nvSpPr>
          <p:spPr>
            <a:xfrm>
              <a:off x="1128400" y="1237250"/>
              <a:ext cx="207600" cy="207600"/>
            </a:xfrm>
            <a:prstGeom prst="mathMultiply">
              <a:avLst>
                <a:gd name="adj1" fmla="val 1168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4" name="Google Shape;274;p25"/>
            <p:cNvSpPr/>
            <p:nvPr/>
          </p:nvSpPr>
          <p:spPr>
            <a:xfrm>
              <a:off x="1384250" y="1237250"/>
              <a:ext cx="207600" cy="207600"/>
            </a:xfrm>
            <a:prstGeom prst="mathMultiply">
              <a:avLst>
                <a:gd name="adj1" fmla="val 1168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5" name="Google Shape;275;p25"/>
            <p:cNvSpPr/>
            <p:nvPr/>
          </p:nvSpPr>
          <p:spPr>
            <a:xfrm>
              <a:off x="1640100" y="1237250"/>
              <a:ext cx="207600" cy="207600"/>
            </a:xfrm>
            <a:prstGeom prst="mathMultiply">
              <a:avLst>
                <a:gd name="adj1" fmla="val 1168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76" name="Google Shape;276;p25"/>
          <p:cNvGrpSpPr/>
          <p:nvPr/>
        </p:nvGrpSpPr>
        <p:grpSpPr>
          <a:xfrm>
            <a:off x="7448850" y="4619721"/>
            <a:ext cx="975150" cy="207600"/>
            <a:chOff x="872550" y="1237250"/>
            <a:chExt cx="975150" cy="207600"/>
          </a:xfrm>
        </p:grpSpPr>
        <p:sp>
          <p:nvSpPr>
            <p:cNvPr id="277" name="Google Shape;277;p25"/>
            <p:cNvSpPr/>
            <p:nvPr/>
          </p:nvSpPr>
          <p:spPr>
            <a:xfrm>
              <a:off x="872550" y="1237250"/>
              <a:ext cx="207600" cy="207600"/>
            </a:xfrm>
            <a:prstGeom prst="mathMultiply">
              <a:avLst>
                <a:gd name="adj1" fmla="val 1168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8" name="Google Shape;278;p25"/>
            <p:cNvSpPr/>
            <p:nvPr/>
          </p:nvSpPr>
          <p:spPr>
            <a:xfrm>
              <a:off x="1128400" y="1237250"/>
              <a:ext cx="207600" cy="207600"/>
            </a:xfrm>
            <a:prstGeom prst="mathMultiply">
              <a:avLst>
                <a:gd name="adj1" fmla="val 1168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9" name="Google Shape;279;p25"/>
            <p:cNvSpPr/>
            <p:nvPr/>
          </p:nvSpPr>
          <p:spPr>
            <a:xfrm>
              <a:off x="1384250" y="1237250"/>
              <a:ext cx="207600" cy="207600"/>
            </a:xfrm>
            <a:prstGeom prst="mathMultiply">
              <a:avLst>
                <a:gd name="adj1" fmla="val 1168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0" name="Google Shape;280;p25"/>
            <p:cNvSpPr/>
            <p:nvPr/>
          </p:nvSpPr>
          <p:spPr>
            <a:xfrm>
              <a:off x="1640100" y="1237250"/>
              <a:ext cx="207600" cy="207600"/>
            </a:xfrm>
            <a:prstGeom prst="mathMultiply">
              <a:avLst>
                <a:gd name="adj1" fmla="val 1168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281" name="Google Shape;281;p25"/>
          <p:cNvSpPr txBox="1">
            <a:spLocks noGrp="1"/>
          </p:cNvSpPr>
          <p:nvPr>
            <p:ph type="subTitle" idx="1"/>
          </p:nvPr>
        </p:nvSpPr>
        <p:spPr>
          <a:xfrm>
            <a:off x="3969600" y="1130450"/>
            <a:ext cx="3711300" cy="432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Lexend Exa"/>
              <a:buNone/>
              <a:defRPr sz="2800" b="1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82" name="Google Shape;282;p25"/>
          <p:cNvSpPr txBox="1">
            <a:spLocks noGrp="1"/>
          </p:cNvSpPr>
          <p:nvPr>
            <p:ph type="subTitle" idx="2"/>
          </p:nvPr>
        </p:nvSpPr>
        <p:spPr>
          <a:xfrm>
            <a:off x="3969600" y="1614550"/>
            <a:ext cx="4454400" cy="8463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83" name="Google Shape;283;p25"/>
          <p:cNvSpPr txBox="1">
            <a:spLocks noGrp="1"/>
          </p:cNvSpPr>
          <p:nvPr>
            <p:ph type="subTitle" idx="3"/>
          </p:nvPr>
        </p:nvSpPr>
        <p:spPr>
          <a:xfrm>
            <a:off x="3969600" y="2869300"/>
            <a:ext cx="3711300" cy="432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Lexend Exa"/>
              <a:buNone/>
              <a:defRPr sz="2800" b="1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84" name="Google Shape;284;p25"/>
          <p:cNvSpPr txBox="1">
            <a:spLocks noGrp="1"/>
          </p:cNvSpPr>
          <p:nvPr>
            <p:ph type="subTitle" idx="4"/>
          </p:nvPr>
        </p:nvSpPr>
        <p:spPr>
          <a:xfrm>
            <a:off x="3969600" y="3353400"/>
            <a:ext cx="4454400" cy="8463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_ONLY_1_1"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26"/>
          <p:cNvSpPr/>
          <p:nvPr/>
        </p:nvSpPr>
        <p:spPr>
          <a:xfrm rot="-2700000">
            <a:off x="4233447" y="-2442078"/>
            <a:ext cx="4810306" cy="4810306"/>
          </a:xfrm>
          <a:prstGeom prst="chord">
            <a:avLst>
              <a:gd name="adj1" fmla="val 2700000"/>
              <a:gd name="adj2" fmla="val 1348536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87" name="Google Shape;287;p26"/>
          <p:cNvSpPr txBox="1">
            <a:spLocks noGrp="1"/>
          </p:cNvSpPr>
          <p:nvPr>
            <p:ph type="title"/>
          </p:nvPr>
        </p:nvSpPr>
        <p:spPr>
          <a:xfrm>
            <a:off x="720000" y="552601"/>
            <a:ext cx="7704000" cy="4227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288" name="Google Shape;288;p26"/>
          <p:cNvGrpSpPr/>
          <p:nvPr/>
        </p:nvGrpSpPr>
        <p:grpSpPr>
          <a:xfrm>
            <a:off x="810050" y="332396"/>
            <a:ext cx="975150" cy="207600"/>
            <a:chOff x="872550" y="1237250"/>
            <a:chExt cx="975150" cy="207600"/>
          </a:xfrm>
        </p:grpSpPr>
        <p:sp>
          <p:nvSpPr>
            <p:cNvPr id="289" name="Google Shape;289;p26"/>
            <p:cNvSpPr/>
            <p:nvPr/>
          </p:nvSpPr>
          <p:spPr>
            <a:xfrm>
              <a:off x="872550" y="1237250"/>
              <a:ext cx="207600" cy="207600"/>
            </a:xfrm>
            <a:prstGeom prst="mathMultiply">
              <a:avLst>
                <a:gd name="adj1" fmla="val 1168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0" name="Google Shape;290;p26"/>
            <p:cNvSpPr/>
            <p:nvPr/>
          </p:nvSpPr>
          <p:spPr>
            <a:xfrm>
              <a:off x="1128400" y="1237250"/>
              <a:ext cx="207600" cy="207600"/>
            </a:xfrm>
            <a:prstGeom prst="mathMultiply">
              <a:avLst>
                <a:gd name="adj1" fmla="val 1168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1" name="Google Shape;291;p26"/>
            <p:cNvSpPr/>
            <p:nvPr/>
          </p:nvSpPr>
          <p:spPr>
            <a:xfrm>
              <a:off x="1384250" y="1237250"/>
              <a:ext cx="207600" cy="207600"/>
            </a:xfrm>
            <a:prstGeom prst="mathMultiply">
              <a:avLst>
                <a:gd name="adj1" fmla="val 1168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2" name="Google Shape;292;p26"/>
            <p:cNvSpPr/>
            <p:nvPr/>
          </p:nvSpPr>
          <p:spPr>
            <a:xfrm>
              <a:off x="1640100" y="1237250"/>
              <a:ext cx="207600" cy="207600"/>
            </a:xfrm>
            <a:prstGeom prst="mathMultiply">
              <a:avLst>
                <a:gd name="adj1" fmla="val 1168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93" name="Google Shape;293;p26"/>
          <p:cNvGrpSpPr/>
          <p:nvPr/>
        </p:nvGrpSpPr>
        <p:grpSpPr>
          <a:xfrm>
            <a:off x="7448850" y="4619721"/>
            <a:ext cx="975150" cy="207600"/>
            <a:chOff x="872550" y="1237250"/>
            <a:chExt cx="975150" cy="207600"/>
          </a:xfrm>
        </p:grpSpPr>
        <p:sp>
          <p:nvSpPr>
            <p:cNvPr id="294" name="Google Shape;294;p26"/>
            <p:cNvSpPr/>
            <p:nvPr/>
          </p:nvSpPr>
          <p:spPr>
            <a:xfrm>
              <a:off x="872550" y="1237250"/>
              <a:ext cx="207600" cy="207600"/>
            </a:xfrm>
            <a:prstGeom prst="mathMultiply">
              <a:avLst>
                <a:gd name="adj1" fmla="val 1168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5" name="Google Shape;295;p26"/>
            <p:cNvSpPr/>
            <p:nvPr/>
          </p:nvSpPr>
          <p:spPr>
            <a:xfrm>
              <a:off x="1128400" y="1237250"/>
              <a:ext cx="207600" cy="207600"/>
            </a:xfrm>
            <a:prstGeom prst="mathMultiply">
              <a:avLst>
                <a:gd name="adj1" fmla="val 1168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6" name="Google Shape;296;p26"/>
            <p:cNvSpPr/>
            <p:nvPr/>
          </p:nvSpPr>
          <p:spPr>
            <a:xfrm>
              <a:off x="1384250" y="1237250"/>
              <a:ext cx="207600" cy="207600"/>
            </a:xfrm>
            <a:prstGeom prst="mathMultiply">
              <a:avLst>
                <a:gd name="adj1" fmla="val 1168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7" name="Google Shape;297;p26"/>
            <p:cNvSpPr/>
            <p:nvPr/>
          </p:nvSpPr>
          <p:spPr>
            <a:xfrm>
              <a:off x="1640100" y="1237250"/>
              <a:ext cx="207600" cy="207600"/>
            </a:xfrm>
            <a:prstGeom prst="mathMultiply">
              <a:avLst>
                <a:gd name="adj1" fmla="val 1168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298" name="Google Shape;298;p26"/>
          <p:cNvSpPr txBox="1">
            <a:spLocks noGrp="1"/>
          </p:cNvSpPr>
          <p:nvPr>
            <p:ph type="subTitle" idx="1"/>
          </p:nvPr>
        </p:nvSpPr>
        <p:spPr>
          <a:xfrm>
            <a:off x="720011" y="3064075"/>
            <a:ext cx="2370300" cy="3501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/>
        </p:txBody>
      </p:sp>
      <p:sp>
        <p:nvSpPr>
          <p:cNvPr id="299" name="Google Shape;299;p26"/>
          <p:cNvSpPr txBox="1">
            <a:spLocks noGrp="1"/>
          </p:cNvSpPr>
          <p:nvPr>
            <p:ph type="subTitle" idx="2"/>
          </p:nvPr>
        </p:nvSpPr>
        <p:spPr>
          <a:xfrm>
            <a:off x="720000" y="3543551"/>
            <a:ext cx="2370300" cy="7431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300" name="Google Shape;300;p26"/>
          <p:cNvSpPr txBox="1">
            <a:spLocks noGrp="1"/>
          </p:cNvSpPr>
          <p:nvPr>
            <p:ph type="subTitle" idx="3"/>
          </p:nvPr>
        </p:nvSpPr>
        <p:spPr>
          <a:xfrm>
            <a:off x="3386861" y="3064075"/>
            <a:ext cx="2370300" cy="3501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/>
        </p:txBody>
      </p:sp>
      <p:sp>
        <p:nvSpPr>
          <p:cNvPr id="301" name="Google Shape;301;p26"/>
          <p:cNvSpPr txBox="1">
            <a:spLocks noGrp="1"/>
          </p:cNvSpPr>
          <p:nvPr>
            <p:ph type="subTitle" idx="4"/>
          </p:nvPr>
        </p:nvSpPr>
        <p:spPr>
          <a:xfrm>
            <a:off x="3386850" y="3543551"/>
            <a:ext cx="2370300" cy="7431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302" name="Google Shape;302;p26"/>
          <p:cNvSpPr txBox="1">
            <a:spLocks noGrp="1"/>
          </p:cNvSpPr>
          <p:nvPr>
            <p:ph type="subTitle" idx="5"/>
          </p:nvPr>
        </p:nvSpPr>
        <p:spPr>
          <a:xfrm>
            <a:off x="6053711" y="3064075"/>
            <a:ext cx="2370300" cy="3501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/>
        </p:txBody>
      </p:sp>
      <p:sp>
        <p:nvSpPr>
          <p:cNvPr id="303" name="Google Shape;303;p26"/>
          <p:cNvSpPr txBox="1">
            <a:spLocks noGrp="1"/>
          </p:cNvSpPr>
          <p:nvPr>
            <p:ph type="subTitle" idx="6"/>
          </p:nvPr>
        </p:nvSpPr>
        <p:spPr>
          <a:xfrm>
            <a:off x="6053700" y="3543551"/>
            <a:ext cx="2370300" cy="7431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TITLE_ONLY_1_1_3"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7"/>
          <p:cNvSpPr/>
          <p:nvPr/>
        </p:nvSpPr>
        <p:spPr>
          <a:xfrm rot="-2700000">
            <a:off x="4233447" y="-2442078"/>
            <a:ext cx="4810306" cy="4810306"/>
          </a:xfrm>
          <a:prstGeom prst="chord">
            <a:avLst>
              <a:gd name="adj1" fmla="val 2700000"/>
              <a:gd name="adj2" fmla="val 1348536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06" name="Google Shape;306;p27"/>
          <p:cNvSpPr txBox="1">
            <a:spLocks noGrp="1"/>
          </p:cNvSpPr>
          <p:nvPr>
            <p:ph type="title"/>
          </p:nvPr>
        </p:nvSpPr>
        <p:spPr>
          <a:xfrm>
            <a:off x="720000" y="552601"/>
            <a:ext cx="7704000" cy="4227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307" name="Google Shape;307;p27"/>
          <p:cNvGrpSpPr/>
          <p:nvPr/>
        </p:nvGrpSpPr>
        <p:grpSpPr>
          <a:xfrm>
            <a:off x="810050" y="332396"/>
            <a:ext cx="975150" cy="207600"/>
            <a:chOff x="872550" y="1237250"/>
            <a:chExt cx="975150" cy="207600"/>
          </a:xfrm>
        </p:grpSpPr>
        <p:sp>
          <p:nvSpPr>
            <p:cNvPr id="308" name="Google Shape;308;p27"/>
            <p:cNvSpPr/>
            <p:nvPr/>
          </p:nvSpPr>
          <p:spPr>
            <a:xfrm>
              <a:off x="872550" y="1237250"/>
              <a:ext cx="207600" cy="207600"/>
            </a:xfrm>
            <a:prstGeom prst="mathMultiply">
              <a:avLst>
                <a:gd name="adj1" fmla="val 1168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9" name="Google Shape;309;p27"/>
            <p:cNvSpPr/>
            <p:nvPr/>
          </p:nvSpPr>
          <p:spPr>
            <a:xfrm>
              <a:off x="1128400" y="1237250"/>
              <a:ext cx="207600" cy="207600"/>
            </a:xfrm>
            <a:prstGeom prst="mathMultiply">
              <a:avLst>
                <a:gd name="adj1" fmla="val 1168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0" name="Google Shape;310;p27"/>
            <p:cNvSpPr/>
            <p:nvPr/>
          </p:nvSpPr>
          <p:spPr>
            <a:xfrm>
              <a:off x="1384250" y="1237250"/>
              <a:ext cx="207600" cy="207600"/>
            </a:xfrm>
            <a:prstGeom prst="mathMultiply">
              <a:avLst>
                <a:gd name="adj1" fmla="val 1168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1" name="Google Shape;311;p27"/>
            <p:cNvSpPr/>
            <p:nvPr/>
          </p:nvSpPr>
          <p:spPr>
            <a:xfrm>
              <a:off x="1640100" y="1237250"/>
              <a:ext cx="207600" cy="207600"/>
            </a:xfrm>
            <a:prstGeom prst="mathMultiply">
              <a:avLst>
                <a:gd name="adj1" fmla="val 1168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312" name="Google Shape;312;p27"/>
          <p:cNvGrpSpPr/>
          <p:nvPr/>
        </p:nvGrpSpPr>
        <p:grpSpPr>
          <a:xfrm>
            <a:off x="7448850" y="4619721"/>
            <a:ext cx="975150" cy="207600"/>
            <a:chOff x="872550" y="1237250"/>
            <a:chExt cx="975150" cy="207600"/>
          </a:xfrm>
        </p:grpSpPr>
        <p:sp>
          <p:nvSpPr>
            <p:cNvPr id="313" name="Google Shape;313;p27"/>
            <p:cNvSpPr/>
            <p:nvPr/>
          </p:nvSpPr>
          <p:spPr>
            <a:xfrm>
              <a:off x="872550" y="1237250"/>
              <a:ext cx="207600" cy="207600"/>
            </a:xfrm>
            <a:prstGeom prst="mathMultiply">
              <a:avLst>
                <a:gd name="adj1" fmla="val 1168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4" name="Google Shape;314;p27"/>
            <p:cNvSpPr/>
            <p:nvPr/>
          </p:nvSpPr>
          <p:spPr>
            <a:xfrm>
              <a:off x="1128400" y="1237250"/>
              <a:ext cx="207600" cy="207600"/>
            </a:xfrm>
            <a:prstGeom prst="mathMultiply">
              <a:avLst>
                <a:gd name="adj1" fmla="val 1168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5" name="Google Shape;315;p27"/>
            <p:cNvSpPr/>
            <p:nvPr/>
          </p:nvSpPr>
          <p:spPr>
            <a:xfrm>
              <a:off x="1384250" y="1237250"/>
              <a:ext cx="207600" cy="207600"/>
            </a:xfrm>
            <a:prstGeom prst="mathMultiply">
              <a:avLst>
                <a:gd name="adj1" fmla="val 1168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6" name="Google Shape;316;p27"/>
            <p:cNvSpPr/>
            <p:nvPr/>
          </p:nvSpPr>
          <p:spPr>
            <a:xfrm>
              <a:off x="1640100" y="1237250"/>
              <a:ext cx="207600" cy="207600"/>
            </a:xfrm>
            <a:prstGeom prst="mathMultiply">
              <a:avLst>
                <a:gd name="adj1" fmla="val 1168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317" name="Google Shape;317;p27"/>
          <p:cNvSpPr txBox="1">
            <a:spLocks noGrp="1"/>
          </p:cNvSpPr>
          <p:nvPr>
            <p:ph type="subTitle" idx="1"/>
          </p:nvPr>
        </p:nvSpPr>
        <p:spPr>
          <a:xfrm>
            <a:off x="720006" y="4066725"/>
            <a:ext cx="2370300" cy="3501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/>
        </p:txBody>
      </p:sp>
      <p:sp>
        <p:nvSpPr>
          <p:cNvPr id="318" name="Google Shape;318;p27"/>
          <p:cNvSpPr txBox="1">
            <a:spLocks noGrp="1"/>
          </p:cNvSpPr>
          <p:nvPr>
            <p:ph type="subTitle" idx="2"/>
          </p:nvPr>
        </p:nvSpPr>
        <p:spPr>
          <a:xfrm>
            <a:off x="720006" y="3144626"/>
            <a:ext cx="2370300" cy="7431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319" name="Google Shape;319;p27"/>
          <p:cNvSpPr txBox="1">
            <a:spLocks noGrp="1"/>
          </p:cNvSpPr>
          <p:nvPr>
            <p:ph type="subTitle" idx="3"/>
          </p:nvPr>
        </p:nvSpPr>
        <p:spPr>
          <a:xfrm>
            <a:off x="3386861" y="4066725"/>
            <a:ext cx="2370300" cy="3501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/>
        </p:txBody>
      </p:sp>
      <p:sp>
        <p:nvSpPr>
          <p:cNvPr id="320" name="Google Shape;320;p27"/>
          <p:cNvSpPr txBox="1">
            <a:spLocks noGrp="1"/>
          </p:cNvSpPr>
          <p:nvPr>
            <p:ph type="subTitle" idx="4"/>
          </p:nvPr>
        </p:nvSpPr>
        <p:spPr>
          <a:xfrm>
            <a:off x="3386850" y="3144626"/>
            <a:ext cx="2370300" cy="7431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321" name="Google Shape;321;p27"/>
          <p:cNvSpPr txBox="1">
            <a:spLocks noGrp="1"/>
          </p:cNvSpPr>
          <p:nvPr>
            <p:ph type="subTitle" idx="5"/>
          </p:nvPr>
        </p:nvSpPr>
        <p:spPr>
          <a:xfrm>
            <a:off x="6053706" y="4066725"/>
            <a:ext cx="2370300" cy="3501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/>
        </p:txBody>
      </p:sp>
      <p:sp>
        <p:nvSpPr>
          <p:cNvPr id="322" name="Google Shape;322;p27"/>
          <p:cNvSpPr txBox="1">
            <a:spLocks noGrp="1"/>
          </p:cNvSpPr>
          <p:nvPr>
            <p:ph type="subTitle" idx="6"/>
          </p:nvPr>
        </p:nvSpPr>
        <p:spPr>
          <a:xfrm>
            <a:off x="6053706" y="3144626"/>
            <a:ext cx="2370300" cy="7431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TITLE_ONLY_1_1_3_1"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28"/>
          <p:cNvSpPr/>
          <p:nvPr/>
        </p:nvSpPr>
        <p:spPr>
          <a:xfrm rot="-2700000">
            <a:off x="4233447" y="-2442078"/>
            <a:ext cx="4810306" cy="4810306"/>
          </a:xfrm>
          <a:prstGeom prst="chord">
            <a:avLst>
              <a:gd name="adj1" fmla="val 2700000"/>
              <a:gd name="adj2" fmla="val 1348536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25" name="Google Shape;325;p28"/>
          <p:cNvSpPr txBox="1">
            <a:spLocks noGrp="1"/>
          </p:cNvSpPr>
          <p:nvPr>
            <p:ph type="title"/>
          </p:nvPr>
        </p:nvSpPr>
        <p:spPr>
          <a:xfrm>
            <a:off x="720000" y="552601"/>
            <a:ext cx="7704000" cy="4227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326" name="Google Shape;326;p28"/>
          <p:cNvGrpSpPr/>
          <p:nvPr/>
        </p:nvGrpSpPr>
        <p:grpSpPr>
          <a:xfrm>
            <a:off x="810050" y="332396"/>
            <a:ext cx="975150" cy="207600"/>
            <a:chOff x="872550" y="1237250"/>
            <a:chExt cx="975150" cy="207600"/>
          </a:xfrm>
        </p:grpSpPr>
        <p:sp>
          <p:nvSpPr>
            <p:cNvPr id="327" name="Google Shape;327;p28"/>
            <p:cNvSpPr/>
            <p:nvPr/>
          </p:nvSpPr>
          <p:spPr>
            <a:xfrm>
              <a:off x="872550" y="1237250"/>
              <a:ext cx="207600" cy="207600"/>
            </a:xfrm>
            <a:prstGeom prst="mathMultiply">
              <a:avLst>
                <a:gd name="adj1" fmla="val 1168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8" name="Google Shape;328;p28"/>
            <p:cNvSpPr/>
            <p:nvPr/>
          </p:nvSpPr>
          <p:spPr>
            <a:xfrm>
              <a:off x="1128400" y="1237250"/>
              <a:ext cx="207600" cy="207600"/>
            </a:xfrm>
            <a:prstGeom prst="mathMultiply">
              <a:avLst>
                <a:gd name="adj1" fmla="val 1168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9" name="Google Shape;329;p28"/>
            <p:cNvSpPr/>
            <p:nvPr/>
          </p:nvSpPr>
          <p:spPr>
            <a:xfrm>
              <a:off x="1384250" y="1237250"/>
              <a:ext cx="207600" cy="207600"/>
            </a:xfrm>
            <a:prstGeom prst="mathMultiply">
              <a:avLst>
                <a:gd name="adj1" fmla="val 1168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0" name="Google Shape;330;p28"/>
            <p:cNvSpPr/>
            <p:nvPr/>
          </p:nvSpPr>
          <p:spPr>
            <a:xfrm>
              <a:off x="1640100" y="1237250"/>
              <a:ext cx="207600" cy="207600"/>
            </a:xfrm>
            <a:prstGeom prst="mathMultiply">
              <a:avLst>
                <a:gd name="adj1" fmla="val 1168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331" name="Google Shape;331;p28"/>
          <p:cNvGrpSpPr/>
          <p:nvPr/>
        </p:nvGrpSpPr>
        <p:grpSpPr>
          <a:xfrm>
            <a:off x="7448850" y="4619721"/>
            <a:ext cx="975150" cy="207600"/>
            <a:chOff x="872550" y="1237250"/>
            <a:chExt cx="975150" cy="207600"/>
          </a:xfrm>
        </p:grpSpPr>
        <p:sp>
          <p:nvSpPr>
            <p:cNvPr id="332" name="Google Shape;332;p28"/>
            <p:cNvSpPr/>
            <p:nvPr/>
          </p:nvSpPr>
          <p:spPr>
            <a:xfrm>
              <a:off x="872550" y="1237250"/>
              <a:ext cx="207600" cy="207600"/>
            </a:xfrm>
            <a:prstGeom prst="mathMultiply">
              <a:avLst>
                <a:gd name="adj1" fmla="val 1168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3" name="Google Shape;333;p28"/>
            <p:cNvSpPr/>
            <p:nvPr/>
          </p:nvSpPr>
          <p:spPr>
            <a:xfrm>
              <a:off x="1128400" y="1237250"/>
              <a:ext cx="207600" cy="207600"/>
            </a:xfrm>
            <a:prstGeom prst="mathMultiply">
              <a:avLst>
                <a:gd name="adj1" fmla="val 1168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4" name="Google Shape;334;p28"/>
            <p:cNvSpPr/>
            <p:nvPr/>
          </p:nvSpPr>
          <p:spPr>
            <a:xfrm>
              <a:off x="1384250" y="1237250"/>
              <a:ext cx="207600" cy="207600"/>
            </a:xfrm>
            <a:prstGeom prst="mathMultiply">
              <a:avLst>
                <a:gd name="adj1" fmla="val 1168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5" name="Google Shape;335;p28"/>
            <p:cNvSpPr/>
            <p:nvPr/>
          </p:nvSpPr>
          <p:spPr>
            <a:xfrm>
              <a:off x="1640100" y="1237250"/>
              <a:ext cx="207600" cy="207600"/>
            </a:xfrm>
            <a:prstGeom prst="mathMultiply">
              <a:avLst>
                <a:gd name="adj1" fmla="val 1168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336" name="Google Shape;336;p28"/>
          <p:cNvSpPr txBox="1">
            <a:spLocks noGrp="1"/>
          </p:cNvSpPr>
          <p:nvPr>
            <p:ph type="subTitle" idx="1"/>
          </p:nvPr>
        </p:nvSpPr>
        <p:spPr>
          <a:xfrm>
            <a:off x="3519826" y="1363775"/>
            <a:ext cx="2832600" cy="3501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/>
        </p:txBody>
      </p:sp>
      <p:sp>
        <p:nvSpPr>
          <p:cNvPr id="337" name="Google Shape;337;p28"/>
          <p:cNvSpPr txBox="1">
            <a:spLocks noGrp="1"/>
          </p:cNvSpPr>
          <p:nvPr>
            <p:ph type="subTitle" idx="2"/>
          </p:nvPr>
        </p:nvSpPr>
        <p:spPr>
          <a:xfrm>
            <a:off x="3519812" y="1722280"/>
            <a:ext cx="3591000" cy="4695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338" name="Google Shape;338;p28"/>
          <p:cNvSpPr txBox="1">
            <a:spLocks noGrp="1"/>
          </p:cNvSpPr>
          <p:nvPr>
            <p:ph type="subTitle" idx="3"/>
          </p:nvPr>
        </p:nvSpPr>
        <p:spPr>
          <a:xfrm>
            <a:off x="3519826" y="2438800"/>
            <a:ext cx="2832600" cy="3501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/>
        </p:txBody>
      </p:sp>
      <p:sp>
        <p:nvSpPr>
          <p:cNvPr id="339" name="Google Shape;339;p28"/>
          <p:cNvSpPr txBox="1">
            <a:spLocks noGrp="1"/>
          </p:cNvSpPr>
          <p:nvPr>
            <p:ph type="subTitle" idx="4"/>
          </p:nvPr>
        </p:nvSpPr>
        <p:spPr>
          <a:xfrm>
            <a:off x="3519812" y="2797305"/>
            <a:ext cx="3591000" cy="4695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340" name="Google Shape;340;p28"/>
          <p:cNvSpPr txBox="1">
            <a:spLocks noGrp="1"/>
          </p:cNvSpPr>
          <p:nvPr>
            <p:ph type="subTitle" idx="5"/>
          </p:nvPr>
        </p:nvSpPr>
        <p:spPr>
          <a:xfrm>
            <a:off x="3519826" y="3513825"/>
            <a:ext cx="2832600" cy="3501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/>
        </p:txBody>
      </p:sp>
      <p:sp>
        <p:nvSpPr>
          <p:cNvPr id="341" name="Google Shape;341;p28"/>
          <p:cNvSpPr txBox="1">
            <a:spLocks noGrp="1"/>
          </p:cNvSpPr>
          <p:nvPr>
            <p:ph type="subTitle" idx="6"/>
          </p:nvPr>
        </p:nvSpPr>
        <p:spPr>
          <a:xfrm>
            <a:off x="3519812" y="3872330"/>
            <a:ext cx="3591000" cy="4695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_ONLY_3"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29"/>
          <p:cNvSpPr/>
          <p:nvPr/>
        </p:nvSpPr>
        <p:spPr>
          <a:xfrm rot="-2700000">
            <a:off x="4233447" y="-2442078"/>
            <a:ext cx="4810306" cy="4810306"/>
          </a:xfrm>
          <a:prstGeom prst="chord">
            <a:avLst>
              <a:gd name="adj1" fmla="val 2700000"/>
              <a:gd name="adj2" fmla="val 1348536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44" name="Google Shape;344;p29"/>
          <p:cNvSpPr txBox="1">
            <a:spLocks noGrp="1"/>
          </p:cNvSpPr>
          <p:nvPr>
            <p:ph type="title"/>
          </p:nvPr>
        </p:nvSpPr>
        <p:spPr>
          <a:xfrm>
            <a:off x="720000" y="552601"/>
            <a:ext cx="7704000" cy="4227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345" name="Google Shape;345;p29"/>
          <p:cNvGrpSpPr/>
          <p:nvPr/>
        </p:nvGrpSpPr>
        <p:grpSpPr>
          <a:xfrm>
            <a:off x="810050" y="332396"/>
            <a:ext cx="975150" cy="207600"/>
            <a:chOff x="872550" y="1237250"/>
            <a:chExt cx="975150" cy="207600"/>
          </a:xfrm>
        </p:grpSpPr>
        <p:sp>
          <p:nvSpPr>
            <p:cNvPr id="346" name="Google Shape;346;p29"/>
            <p:cNvSpPr/>
            <p:nvPr/>
          </p:nvSpPr>
          <p:spPr>
            <a:xfrm>
              <a:off x="872550" y="1237250"/>
              <a:ext cx="207600" cy="207600"/>
            </a:xfrm>
            <a:prstGeom prst="mathMultiply">
              <a:avLst>
                <a:gd name="adj1" fmla="val 1168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7" name="Google Shape;347;p29"/>
            <p:cNvSpPr/>
            <p:nvPr/>
          </p:nvSpPr>
          <p:spPr>
            <a:xfrm>
              <a:off x="1128400" y="1237250"/>
              <a:ext cx="207600" cy="207600"/>
            </a:xfrm>
            <a:prstGeom prst="mathMultiply">
              <a:avLst>
                <a:gd name="adj1" fmla="val 1168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8" name="Google Shape;348;p29"/>
            <p:cNvSpPr/>
            <p:nvPr/>
          </p:nvSpPr>
          <p:spPr>
            <a:xfrm>
              <a:off x="1384250" y="1237250"/>
              <a:ext cx="207600" cy="207600"/>
            </a:xfrm>
            <a:prstGeom prst="mathMultiply">
              <a:avLst>
                <a:gd name="adj1" fmla="val 1168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9" name="Google Shape;349;p29"/>
            <p:cNvSpPr/>
            <p:nvPr/>
          </p:nvSpPr>
          <p:spPr>
            <a:xfrm>
              <a:off x="1640100" y="1237250"/>
              <a:ext cx="207600" cy="207600"/>
            </a:xfrm>
            <a:prstGeom prst="mathMultiply">
              <a:avLst>
                <a:gd name="adj1" fmla="val 1168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350" name="Google Shape;350;p29"/>
          <p:cNvGrpSpPr/>
          <p:nvPr/>
        </p:nvGrpSpPr>
        <p:grpSpPr>
          <a:xfrm>
            <a:off x="7448850" y="4619721"/>
            <a:ext cx="975150" cy="207600"/>
            <a:chOff x="872550" y="1237250"/>
            <a:chExt cx="975150" cy="207600"/>
          </a:xfrm>
        </p:grpSpPr>
        <p:sp>
          <p:nvSpPr>
            <p:cNvPr id="351" name="Google Shape;351;p29"/>
            <p:cNvSpPr/>
            <p:nvPr/>
          </p:nvSpPr>
          <p:spPr>
            <a:xfrm>
              <a:off x="872550" y="1237250"/>
              <a:ext cx="207600" cy="207600"/>
            </a:xfrm>
            <a:prstGeom prst="mathMultiply">
              <a:avLst>
                <a:gd name="adj1" fmla="val 1168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2" name="Google Shape;352;p29"/>
            <p:cNvSpPr/>
            <p:nvPr/>
          </p:nvSpPr>
          <p:spPr>
            <a:xfrm>
              <a:off x="1128400" y="1237250"/>
              <a:ext cx="207600" cy="207600"/>
            </a:xfrm>
            <a:prstGeom prst="mathMultiply">
              <a:avLst>
                <a:gd name="adj1" fmla="val 1168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3" name="Google Shape;353;p29"/>
            <p:cNvSpPr/>
            <p:nvPr/>
          </p:nvSpPr>
          <p:spPr>
            <a:xfrm>
              <a:off x="1384250" y="1237250"/>
              <a:ext cx="207600" cy="207600"/>
            </a:xfrm>
            <a:prstGeom prst="mathMultiply">
              <a:avLst>
                <a:gd name="adj1" fmla="val 1168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4" name="Google Shape;354;p29"/>
            <p:cNvSpPr/>
            <p:nvPr/>
          </p:nvSpPr>
          <p:spPr>
            <a:xfrm>
              <a:off x="1640100" y="1237250"/>
              <a:ext cx="207600" cy="207600"/>
            </a:xfrm>
            <a:prstGeom prst="mathMultiply">
              <a:avLst>
                <a:gd name="adj1" fmla="val 1168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355" name="Google Shape;355;p29"/>
          <p:cNvSpPr txBox="1">
            <a:spLocks noGrp="1"/>
          </p:cNvSpPr>
          <p:nvPr>
            <p:ph type="subTitle" idx="1"/>
          </p:nvPr>
        </p:nvSpPr>
        <p:spPr>
          <a:xfrm>
            <a:off x="6020110" y="3216201"/>
            <a:ext cx="2427300" cy="3501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/>
        </p:txBody>
      </p:sp>
      <p:sp>
        <p:nvSpPr>
          <p:cNvPr id="356" name="Google Shape;356;p29"/>
          <p:cNvSpPr txBox="1">
            <a:spLocks noGrp="1"/>
          </p:cNvSpPr>
          <p:nvPr>
            <p:ph type="subTitle" idx="2"/>
          </p:nvPr>
        </p:nvSpPr>
        <p:spPr>
          <a:xfrm>
            <a:off x="6020099" y="3619475"/>
            <a:ext cx="2427300" cy="4563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357" name="Google Shape;357;p29"/>
          <p:cNvSpPr txBox="1">
            <a:spLocks noGrp="1"/>
          </p:cNvSpPr>
          <p:nvPr>
            <p:ph type="subTitle" idx="3"/>
          </p:nvPr>
        </p:nvSpPr>
        <p:spPr>
          <a:xfrm>
            <a:off x="6020110" y="1742775"/>
            <a:ext cx="2427300" cy="3501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/>
        </p:txBody>
      </p:sp>
      <p:sp>
        <p:nvSpPr>
          <p:cNvPr id="358" name="Google Shape;358;p29"/>
          <p:cNvSpPr txBox="1">
            <a:spLocks noGrp="1"/>
          </p:cNvSpPr>
          <p:nvPr>
            <p:ph type="subTitle" idx="4"/>
          </p:nvPr>
        </p:nvSpPr>
        <p:spPr>
          <a:xfrm>
            <a:off x="6020099" y="2146049"/>
            <a:ext cx="2427300" cy="4563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359" name="Google Shape;359;p29"/>
          <p:cNvSpPr txBox="1">
            <a:spLocks noGrp="1"/>
          </p:cNvSpPr>
          <p:nvPr>
            <p:ph type="subTitle" idx="5"/>
          </p:nvPr>
        </p:nvSpPr>
        <p:spPr>
          <a:xfrm>
            <a:off x="2255735" y="3216201"/>
            <a:ext cx="2427300" cy="3501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/>
        </p:txBody>
      </p:sp>
      <p:sp>
        <p:nvSpPr>
          <p:cNvPr id="360" name="Google Shape;360;p29"/>
          <p:cNvSpPr txBox="1">
            <a:spLocks noGrp="1"/>
          </p:cNvSpPr>
          <p:nvPr>
            <p:ph type="subTitle" idx="6"/>
          </p:nvPr>
        </p:nvSpPr>
        <p:spPr>
          <a:xfrm>
            <a:off x="2255724" y="3619475"/>
            <a:ext cx="2427300" cy="4563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361" name="Google Shape;361;p29"/>
          <p:cNvSpPr txBox="1">
            <a:spLocks noGrp="1"/>
          </p:cNvSpPr>
          <p:nvPr>
            <p:ph type="subTitle" idx="7"/>
          </p:nvPr>
        </p:nvSpPr>
        <p:spPr>
          <a:xfrm>
            <a:off x="2255735" y="1742775"/>
            <a:ext cx="2427300" cy="3501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/>
        </p:txBody>
      </p:sp>
      <p:sp>
        <p:nvSpPr>
          <p:cNvPr id="362" name="Google Shape;362;p29"/>
          <p:cNvSpPr txBox="1">
            <a:spLocks noGrp="1"/>
          </p:cNvSpPr>
          <p:nvPr>
            <p:ph type="subTitle" idx="8"/>
          </p:nvPr>
        </p:nvSpPr>
        <p:spPr>
          <a:xfrm>
            <a:off x="2255724" y="2146049"/>
            <a:ext cx="2427300" cy="4563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_ONLY_1_1_1"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30"/>
          <p:cNvSpPr/>
          <p:nvPr/>
        </p:nvSpPr>
        <p:spPr>
          <a:xfrm rot="-8100000">
            <a:off x="-2444078" y="163997"/>
            <a:ext cx="4810306" cy="4810306"/>
          </a:xfrm>
          <a:prstGeom prst="chord">
            <a:avLst>
              <a:gd name="adj1" fmla="val 2700000"/>
              <a:gd name="adj2" fmla="val 1348536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65" name="Google Shape;365;p30"/>
          <p:cNvSpPr txBox="1">
            <a:spLocks noGrp="1"/>
          </p:cNvSpPr>
          <p:nvPr>
            <p:ph type="title"/>
          </p:nvPr>
        </p:nvSpPr>
        <p:spPr>
          <a:xfrm>
            <a:off x="720000" y="552601"/>
            <a:ext cx="7704000" cy="4227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366" name="Google Shape;366;p30"/>
          <p:cNvGrpSpPr/>
          <p:nvPr/>
        </p:nvGrpSpPr>
        <p:grpSpPr>
          <a:xfrm>
            <a:off x="810050" y="332396"/>
            <a:ext cx="975150" cy="207600"/>
            <a:chOff x="872550" y="1237250"/>
            <a:chExt cx="975150" cy="207600"/>
          </a:xfrm>
        </p:grpSpPr>
        <p:sp>
          <p:nvSpPr>
            <p:cNvPr id="367" name="Google Shape;367;p30"/>
            <p:cNvSpPr/>
            <p:nvPr/>
          </p:nvSpPr>
          <p:spPr>
            <a:xfrm>
              <a:off x="872550" y="1237250"/>
              <a:ext cx="207600" cy="207600"/>
            </a:xfrm>
            <a:prstGeom prst="mathMultiply">
              <a:avLst>
                <a:gd name="adj1" fmla="val 1168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8" name="Google Shape;368;p30"/>
            <p:cNvSpPr/>
            <p:nvPr/>
          </p:nvSpPr>
          <p:spPr>
            <a:xfrm>
              <a:off x="1128400" y="1237250"/>
              <a:ext cx="207600" cy="207600"/>
            </a:xfrm>
            <a:prstGeom prst="mathMultiply">
              <a:avLst>
                <a:gd name="adj1" fmla="val 1168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9" name="Google Shape;369;p30"/>
            <p:cNvSpPr/>
            <p:nvPr/>
          </p:nvSpPr>
          <p:spPr>
            <a:xfrm>
              <a:off x="1384250" y="1237250"/>
              <a:ext cx="207600" cy="207600"/>
            </a:xfrm>
            <a:prstGeom prst="mathMultiply">
              <a:avLst>
                <a:gd name="adj1" fmla="val 1168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0" name="Google Shape;370;p30"/>
            <p:cNvSpPr/>
            <p:nvPr/>
          </p:nvSpPr>
          <p:spPr>
            <a:xfrm>
              <a:off x="1640100" y="1237250"/>
              <a:ext cx="207600" cy="207600"/>
            </a:xfrm>
            <a:prstGeom prst="mathMultiply">
              <a:avLst>
                <a:gd name="adj1" fmla="val 1168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371" name="Google Shape;371;p30"/>
          <p:cNvGrpSpPr/>
          <p:nvPr/>
        </p:nvGrpSpPr>
        <p:grpSpPr>
          <a:xfrm>
            <a:off x="7448850" y="4619721"/>
            <a:ext cx="975150" cy="207600"/>
            <a:chOff x="872550" y="1237250"/>
            <a:chExt cx="975150" cy="207600"/>
          </a:xfrm>
        </p:grpSpPr>
        <p:sp>
          <p:nvSpPr>
            <p:cNvPr id="372" name="Google Shape;372;p30"/>
            <p:cNvSpPr/>
            <p:nvPr/>
          </p:nvSpPr>
          <p:spPr>
            <a:xfrm>
              <a:off x="872550" y="1237250"/>
              <a:ext cx="207600" cy="207600"/>
            </a:xfrm>
            <a:prstGeom prst="mathMultiply">
              <a:avLst>
                <a:gd name="adj1" fmla="val 1168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3" name="Google Shape;373;p30"/>
            <p:cNvSpPr/>
            <p:nvPr/>
          </p:nvSpPr>
          <p:spPr>
            <a:xfrm>
              <a:off x="1128400" y="1237250"/>
              <a:ext cx="207600" cy="207600"/>
            </a:xfrm>
            <a:prstGeom prst="mathMultiply">
              <a:avLst>
                <a:gd name="adj1" fmla="val 1168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4" name="Google Shape;374;p30"/>
            <p:cNvSpPr/>
            <p:nvPr/>
          </p:nvSpPr>
          <p:spPr>
            <a:xfrm>
              <a:off x="1384250" y="1237250"/>
              <a:ext cx="207600" cy="207600"/>
            </a:xfrm>
            <a:prstGeom prst="mathMultiply">
              <a:avLst>
                <a:gd name="adj1" fmla="val 1168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5" name="Google Shape;375;p30"/>
            <p:cNvSpPr/>
            <p:nvPr/>
          </p:nvSpPr>
          <p:spPr>
            <a:xfrm>
              <a:off x="1640100" y="1237250"/>
              <a:ext cx="207600" cy="207600"/>
            </a:xfrm>
            <a:prstGeom prst="mathMultiply">
              <a:avLst>
                <a:gd name="adj1" fmla="val 1168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376" name="Google Shape;376;p30"/>
          <p:cNvSpPr txBox="1">
            <a:spLocks noGrp="1"/>
          </p:cNvSpPr>
          <p:nvPr>
            <p:ph type="subTitle" idx="1"/>
          </p:nvPr>
        </p:nvSpPr>
        <p:spPr>
          <a:xfrm>
            <a:off x="720009" y="3643350"/>
            <a:ext cx="2232600" cy="3501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/>
        </p:txBody>
      </p:sp>
      <p:sp>
        <p:nvSpPr>
          <p:cNvPr id="377" name="Google Shape;377;p30"/>
          <p:cNvSpPr txBox="1">
            <a:spLocks noGrp="1"/>
          </p:cNvSpPr>
          <p:nvPr>
            <p:ph type="subTitle" idx="2"/>
          </p:nvPr>
        </p:nvSpPr>
        <p:spPr>
          <a:xfrm>
            <a:off x="719998" y="4046623"/>
            <a:ext cx="2232600" cy="4563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378" name="Google Shape;378;p30"/>
          <p:cNvSpPr txBox="1">
            <a:spLocks noGrp="1"/>
          </p:cNvSpPr>
          <p:nvPr>
            <p:ph type="subTitle" idx="3"/>
          </p:nvPr>
        </p:nvSpPr>
        <p:spPr>
          <a:xfrm>
            <a:off x="3455705" y="3643350"/>
            <a:ext cx="2232600" cy="3501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/>
        </p:txBody>
      </p:sp>
      <p:sp>
        <p:nvSpPr>
          <p:cNvPr id="379" name="Google Shape;379;p30"/>
          <p:cNvSpPr txBox="1">
            <a:spLocks noGrp="1"/>
          </p:cNvSpPr>
          <p:nvPr>
            <p:ph type="subTitle" idx="4"/>
          </p:nvPr>
        </p:nvSpPr>
        <p:spPr>
          <a:xfrm>
            <a:off x="3455695" y="4046623"/>
            <a:ext cx="2232600" cy="4563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380" name="Google Shape;380;p30"/>
          <p:cNvSpPr txBox="1">
            <a:spLocks noGrp="1"/>
          </p:cNvSpPr>
          <p:nvPr>
            <p:ph type="subTitle" idx="5"/>
          </p:nvPr>
        </p:nvSpPr>
        <p:spPr>
          <a:xfrm>
            <a:off x="6191405" y="3643350"/>
            <a:ext cx="2232600" cy="3501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/>
        </p:txBody>
      </p:sp>
      <p:sp>
        <p:nvSpPr>
          <p:cNvPr id="381" name="Google Shape;381;p30"/>
          <p:cNvSpPr txBox="1">
            <a:spLocks noGrp="1"/>
          </p:cNvSpPr>
          <p:nvPr>
            <p:ph type="subTitle" idx="6"/>
          </p:nvPr>
        </p:nvSpPr>
        <p:spPr>
          <a:xfrm>
            <a:off x="6191395" y="4046623"/>
            <a:ext cx="2232600" cy="4563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382" name="Google Shape;382;p30"/>
          <p:cNvSpPr txBox="1">
            <a:spLocks noGrp="1"/>
          </p:cNvSpPr>
          <p:nvPr>
            <p:ph type="subTitle" idx="7"/>
          </p:nvPr>
        </p:nvSpPr>
        <p:spPr>
          <a:xfrm>
            <a:off x="720009" y="1838500"/>
            <a:ext cx="2232600" cy="3501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/>
        </p:txBody>
      </p:sp>
      <p:sp>
        <p:nvSpPr>
          <p:cNvPr id="383" name="Google Shape;383;p30"/>
          <p:cNvSpPr txBox="1">
            <a:spLocks noGrp="1"/>
          </p:cNvSpPr>
          <p:nvPr>
            <p:ph type="subTitle" idx="8"/>
          </p:nvPr>
        </p:nvSpPr>
        <p:spPr>
          <a:xfrm>
            <a:off x="719998" y="2241773"/>
            <a:ext cx="2232600" cy="4563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384" name="Google Shape;384;p30"/>
          <p:cNvSpPr txBox="1">
            <a:spLocks noGrp="1"/>
          </p:cNvSpPr>
          <p:nvPr>
            <p:ph type="subTitle" idx="9"/>
          </p:nvPr>
        </p:nvSpPr>
        <p:spPr>
          <a:xfrm>
            <a:off x="3455705" y="1838500"/>
            <a:ext cx="2232600" cy="3501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/>
        </p:txBody>
      </p:sp>
      <p:sp>
        <p:nvSpPr>
          <p:cNvPr id="385" name="Google Shape;385;p30"/>
          <p:cNvSpPr txBox="1">
            <a:spLocks noGrp="1"/>
          </p:cNvSpPr>
          <p:nvPr>
            <p:ph type="subTitle" idx="13"/>
          </p:nvPr>
        </p:nvSpPr>
        <p:spPr>
          <a:xfrm>
            <a:off x="3455695" y="2241773"/>
            <a:ext cx="2232600" cy="4563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386" name="Google Shape;386;p30"/>
          <p:cNvSpPr txBox="1">
            <a:spLocks noGrp="1"/>
          </p:cNvSpPr>
          <p:nvPr>
            <p:ph type="subTitle" idx="14"/>
          </p:nvPr>
        </p:nvSpPr>
        <p:spPr>
          <a:xfrm>
            <a:off x="6191405" y="1838500"/>
            <a:ext cx="2232600" cy="3501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/>
        </p:txBody>
      </p:sp>
      <p:sp>
        <p:nvSpPr>
          <p:cNvPr id="387" name="Google Shape;387;p30"/>
          <p:cNvSpPr txBox="1">
            <a:spLocks noGrp="1"/>
          </p:cNvSpPr>
          <p:nvPr>
            <p:ph type="subTitle" idx="15"/>
          </p:nvPr>
        </p:nvSpPr>
        <p:spPr>
          <a:xfrm>
            <a:off x="6191395" y="2241773"/>
            <a:ext cx="2232600" cy="4563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matchingName="Title and body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/>
          <p:nvPr/>
        </p:nvSpPr>
        <p:spPr>
          <a:xfrm rot="-8100000">
            <a:off x="-2444078" y="163997"/>
            <a:ext cx="4810306" cy="4810306"/>
          </a:xfrm>
          <a:prstGeom prst="chord">
            <a:avLst>
              <a:gd name="adj1" fmla="val 2700000"/>
              <a:gd name="adj2" fmla="val 1348536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8" name="Google Shape;18;p4"/>
          <p:cNvGrpSpPr/>
          <p:nvPr/>
        </p:nvGrpSpPr>
        <p:grpSpPr>
          <a:xfrm>
            <a:off x="810050" y="332396"/>
            <a:ext cx="975150" cy="207600"/>
            <a:chOff x="872550" y="1237250"/>
            <a:chExt cx="975150" cy="207600"/>
          </a:xfrm>
        </p:grpSpPr>
        <p:sp>
          <p:nvSpPr>
            <p:cNvPr id="19" name="Google Shape;19;p4"/>
            <p:cNvSpPr/>
            <p:nvPr/>
          </p:nvSpPr>
          <p:spPr>
            <a:xfrm>
              <a:off x="872550" y="1237250"/>
              <a:ext cx="207600" cy="207600"/>
            </a:xfrm>
            <a:prstGeom prst="mathMultiply">
              <a:avLst>
                <a:gd name="adj1" fmla="val 1168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" name="Google Shape;20;p4"/>
            <p:cNvSpPr/>
            <p:nvPr/>
          </p:nvSpPr>
          <p:spPr>
            <a:xfrm>
              <a:off x="1128400" y="1237250"/>
              <a:ext cx="207600" cy="207600"/>
            </a:xfrm>
            <a:prstGeom prst="mathMultiply">
              <a:avLst>
                <a:gd name="adj1" fmla="val 1168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" name="Google Shape;21;p4"/>
            <p:cNvSpPr/>
            <p:nvPr/>
          </p:nvSpPr>
          <p:spPr>
            <a:xfrm>
              <a:off x="1384250" y="1237250"/>
              <a:ext cx="207600" cy="207600"/>
            </a:xfrm>
            <a:prstGeom prst="mathMultiply">
              <a:avLst>
                <a:gd name="adj1" fmla="val 1168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" name="Google Shape;22;p4"/>
            <p:cNvSpPr/>
            <p:nvPr/>
          </p:nvSpPr>
          <p:spPr>
            <a:xfrm>
              <a:off x="1640100" y="1237250"/>
              <a:ext cx="207600" cy="207600"/>
            </a:xfrm>
            <a:prstGeom prst="mathMultiply">
              <a:avLst>
                <a:gd name="adj1" fmla="val 1168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3" name="Google Shape;23;p4"/>
          <p:cNvGrpSpPr/>
          <p:nvPr/>
        </p:nvGrpSpPr>
        <p:grpSpPr>
          <a:xfrm>
            <a:off x="7448850" y="4619721"/>
            <a:ext cx="975150" cy="207600"/>
            <a:chOff x="872550" y="1237250"/>
            <a:chExt cx="975150" cy="207600"/>
          </a:xfrm>
        </p:grpSpPr>
        <p:sp>
          <p:nvSpPr>
            <p:cNvPr id="24" name="Google Shape;24;p4"/>
            <p:cNvSpPr/>
            <p:nvPr/>
          </p:nvSpPr>
          <p:spPr>
            <a:xfrm>
              <a:off x="872550" y="1237250"/>
              <a:ext cx="207600" cy="207600"/>
            </a:xfrm>
            <a:prstGeom prst="mathMultiply">
              <a:avLst>
                <a:gd name="adj1" fmla="val 1168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" name="Google Shape;25;p4"/>
            <p:cNvSpPr/>
            <p:nvPr/>
          </p:nvSpPr>
          <p:spPr>
            <a:xfrm>
              <a:off x="1128400" y="1237250"/>
              <a:ext cx="207600" cy="207600"/>
            </a:xfrm>
            <a:prstGeom prst="mathMultiply">
              <a:avLst>
                <a:gd name="adj1" fmla="val 1168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" name="Google Shape;26;p4"/>
            <p:cNvSpPr/>
            <p:nvPr/>
          </p:nvSpPr>
          <p:spPr>
            <a:xfrm>
              <a:off x="1384250" y="1237250"/>
              <a:ext cx="207600" cy="207600"/>
            </a:xfrm>
            <a:prstGeom prst="mathMultiply">
              <a:avLst>
                <a:gd name="adj1" fmla="val 1168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" name="Google Shape;27;p4"/>
            <p:cNvSpPr/>
            <p:nvPr/>
          </p:nvSpPr>
          <p:spPr>
            <a:xfrm>
              <a:off x="1640100" y="1237250"/>
              <a:ext cx="207600" cy="207600"/>
            </a:xfrm>
            <a:prstGeom prst="mathMultiply">
              <a:avLst>
                <a:gd name="adj1" fmla="val 1168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720000" y="552601"/>
            <a:ext cx="7704000" cy="4227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TITLE_ONLY_1_1_2"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31"/>
          <p:cNvSpPr/>
          <p:nvPr/>
        </p:nvSpPr>
        <p:spPr>
          <a:xfrm rot="-2700000">
            <a:off x="4233447" y="-2442078"/>
            <a:ext cx="4810306" cy="4810306"/>
          </a:xfrm>
          <a:prstGeom prst="chord">
            <a:avLst>
              <a:gd name="adj1" fmla="val 2700000"/>
              <a:gd name="adj2" fmla="val 1348536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90" name="Google Shape;390;p31"/>
          <p:cNvSpPr txBox="1">
            <a:spLocks noGrp="1"/>
          </p:cNvSpPr>
          <p:nvPr>
            <p:ph type="title"/>
          </p:nvPr>
        </p:nvSpPr>
        <p:spPr>
          <a:xfrm>
            <a:off x="720000" y="552601"/>
            <a:ext cx="7704000" cy="4227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391" name="Google Shape;391;p31"/>
          <p:cNvGrpSpPr/>
          <p:nvPr/>
        </p:nvGrpSpPr>
        <p:grpSpPr>
          <a:xfrm>
            <a:off x="810050" y="332396"/>
            <a:ext cx="975150" cy="207600"/>
            <a:chOff x="872550" y="1237250"/>
            <a:chExt cx="975150" cy="207600"/>
          </a:xfrm>
        </p:grpSpPr>
        <p:sp>
          <p:nvSpPr>
            <p:cNvPr id="392" name="Google Shape;392;p31"/>
            <p:cNvSpPr/>
            <p:nvPr/>
          </p:nvSpPr>
          <p:spPr>
            <a:xfrm>
              <a:off x="872550" y="1237250"/>
              <a:ext cx="207600" cy="207600"/>
            </a:xfrm>
            <a:prstGeom prst="mathMultiply">
              <a:avLst>
                <a:gd name="adj1" fmla="val 1168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3" name="Google Shape;393;p31"/>
            <p:cNvSpPr/>
            <p:nvPr/>
          </p:nvSpPr>
          <p:spPr>
            <a:xfrm>
              <a:off x="1128400" y="1237250"/>
              <a:ext cx="207600" cy="207600"/>
            </a:xfrm>
            <a:prstGeom prst="mathMultiply">
              <a:avLst>
                <a:gd name="adj1" fmla="val 1168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4" name="Google Shape;394;p31"/>
            <p:cNvSpPr/>
            <p:nvPr/>
          </p:nvSpPr>
          <p:spPr>
            <a:xfrm>
              <a:off x="1384250" y="1237250"/>
              <a:ext cx="207600" cy="207600"/>
            </a:xfrm>
            <a:prstGeom prst="mathMultiply">
              <a:avLst>
                <a:gd name="adj1" fmla="val 1168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5" name="Google Shape;395;p31"/>
            <p:cNvSpPr/>
            <p:nvPr/>
          </p:nvSpPr>
          <p:spPr>
            <a:xfrm>
              <a:off x="1640100" y="1237250"/>
              <a:ext cx="207600" cy="207600"/>
            </a:xfrm>
            <a:prstGeom prst="mathMultiply">
              <a:avLst>
                <a:gd name="adj1" fmla="val 1168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396" name="Google Shape;396;p31"/>
          <p:cNvGrpSpPr/>
          <p:nvPr/>
        </p:nvGrpSpPr>
        <p:grpSpPr>
          <a:xfrm>
            <a:off x="7448850" y="4619721"/>
            <a:ext cx="975150" cy="207600"/>
            <a:chOff x="872550" y="1237250"/>
            <a:chExt cx="975150" cy="207600"/>
          </a:xfrm>
        </p:grpSpPr>
        <p:sp>
          <p:nvSpPr>
            <p:cNvPr id="397" name="Google Shape;397;p31"/>
            <p:cNvSpPr/>
            <p:nvPr/>
          </p:nvSpPr>
          <p:spPr>
            <a:xfrm>
              <a:off x="872550" y="1237250"/>
              <a:ext cx="207600" cy="207600"/>
            </a:xfrm>
            <a:prstGeom prst="mathMultiply">
              <a:avLst>
                <a:gd name="adj1" fmla="val 1168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8" name="Google Shape;398;p31"/>
            <p:cNvSpPr/>
            <p:nvPr/>
          </p:nvSpPr>
          <p:spPr>
            <a:xfrm>
              <a:off x="1128400" y="1237250"/>
              <a:ext cx="207600" cy="207600"/>
            </a:xfrm>
            <a:prstGeom prst="mathMultiply">
              <a:avLst>
                <a:gd name="adj1" fmla="val 1168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9" name="Google Shape;399;p31"/>
            <p:cNvSpPr/>
            <p:nvPr/>
          </p:nvSpPr>
          <p:spPr>
            <a:xfrm>
              <a:off x="1384250" y="1237250"/>
              <a:ext cx="207600" cy="207600"/>
            </a:xfrm>
            <a:prstGeom prst="mathMultiply">
              <a:avLst>
                <a:gd name="adj1" fmla="val 1168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0" name="Google Shape;400;p31"/>
            <p:cNvSpPr/>
            <p:nvPr/>
          </p:nvSpPr>
          <p:spPr>
            <a:xfrm>
              <a:off x="1640100" y="1237250"/>
              <a:ext cx="207600" cy="207600"/>
            </a:xfrm>
            <a:prstGeom prst="mathMultiply">
              <a:avLst>
                <a:gd name="adj1" fmla="val 1168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401" name="Google Shape;401;p31"/>
          <p:cNvSpPr txBox="1">
            <a:spLocks noGrp="1"/>
          </p:cNvSpPr>
          <p:nvPr>
            <p:ph type="subTitle" idx="1"/>
          </p:nvPr>
        </p:nvSpPr>
        <p:spPr>
          <a:xfrm>
            <a:off x="720005" y="3202350"/>
            <a:ext cx="2404800" cy="3501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/>
        </p:txBody>
      </p:sp>
      <p:sp>
        <p:nvSpPr>
          <p:cNvPr id="402" name="Google Shape;402;p31"/>
          <p:cNvSpPr txBox="1">
            <a:spLocks noGrp="1"/>
          </p:cNvSpPr>
          <p:nvPr>
            <p:ph type="subTitle" idx="2"/>
          </p:nvPr>
        </p:nvSpPr>
        <p:spPr>
          <a:xfrm>
            <a:off x="720005" y="3681825"/>
            <a:ext cx="2404800" cy="7500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403" name="Google Shape;403;p31"/>
          <p:cNvSpPr txBox="1">
            <a:spLocks noGrp="1"/>
          </p:cNvSpPr>
          <p:nvPr>
            <p:ph type="subTitle" idx="3"/>
          </p:nvPr>
        </p:nvSpPr>
        <p:spPr>
          <a:xfrm>
            <a:off x="3369633" y="3202350"/>
            <a:ext cx="2404800" cy="3501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/>
        </p:txBody>
      </p:sp>
      <p:sp>
        <p:nvSpPr>
          <p:cNvPr id="404" name="Google Shape;404;p31"/>
          <p:cNvSpPr txBox="1">
            <a:spLocks noGrp="1"/>
          </p:cNvSpPr>
          <p:nvPr>
            <p:ph type="subTitle" idx="4"/>
          </p:nvPr>
        </p:nvSpPr>
        <p:spPr>
          <a:xfrm>
            <a:off x="3369625" y="3681825"/>
            <a:ext cx="2404800" cy="7500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405" name="Google Shape;405;p31"/>
          <p:cNvSpPr txBox="1">
            <a:spLocks noGrp="1"/>
          </p:cNvSpPr>
          <p:nvPr>
            <p:ph type="subTitle" idx="5"/>
          </p:nvPr>
        </p:nvSpPr>
        <p:spPr>
          <a:xfrm>
            <a:off x="6019206" y="3202350"/>
            <a:ext cx="2404800" cy="3501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/>
        </p:txBody>
      </p:sp>
      <p:sp>
        <p:nvSpPr>
          <p:cNvPr id="406" name="Google Shape;406;p31"/>
          <p:cNvSpPr txBox="1">
            <a:spLocks noGrp="1"/>
          </p:cNvSpPr>
          <p:nvPr>
            <p:ph type="subTitle" idx="6"/>
          </p:nvPr>
        </p:nvSpPr>
        <p:spPr>
          <a:xfrm>
            <a:off x="6019200" y="3681826"/>
            <a:ext cx="2404800" cy="7500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407" name="Google Shape;407;p31"/>
          <p:cNvSpPr txBox="1">
            <a:spLocks noGrp="1"/>
          </p:cNvSpPr>
          <p:nvPr>
            <p:ph type="title" idx="7" hasCustomPrompt="1"/>
          </p:nvPr>
        </p:nvSpPr>
        <p:spPr>
          <a:xfrm>
            <a:off x="806100" y="1514303"/>
            <a:ext cx="2232600" cy="9228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408" name="Google Shape;408;p31"/>
          <p:cNvSpPr txBox="1">
            <a:spLocks noGrp="1"/>
          </p:cNvSpPr>
          <p:nvPr>
            <p:ph type="title" idx="8" hasCustomPrompt="1"/>
          </p:nvPr>
        </p:nvSpPr>
        <p:spPr>
          <a:xfrm>
            <a:off x="3455722" y="1514303"/>
            <a:ext cx="2232600" cy="9228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409" name="Google Shape;409;p31"/>
          <p:cNvSpPr txBox="1">
            <a:spLocks noGrp="1"/>
          </p:cNvSpPr>
          <p:nvPr>
            <p:ph type="title" idx="9" hasCustomPrompt="1"/>
          </p:nvPr>
        </p:nvSpPr>
        <p:spPr>
          <a:xfrm>
            <a:off x="6105299" y="1514303"/>
            <a:ext cx="2232600" cy="9228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TITLE_ONLY_1_1_2_1"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32"/>
          <p:cNvSpPr/>
          <p:nvPr/>
        </p:nvSpPr>
        <p:spPr>
          <a:xfrm rot="-8100000">
            <a:off x="-2444078" y="163997"/>
            <a:ext cx="4810306" cy="4810306"/>
          </a:xfrm>
          <a:prstGeom prst="chord">
            <a:avLst>
              <a:gd name="adj1" fmla="val 2700000"/>
              <a:gd name="adj2" fmla="val 1348536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12" name="Google Shape;412;p32"/>
          <p:cNvSpPr txBox="1">
            <a:spLocks noGrp="1"/>
          </p:cNvSpPr>
          <p:nvPr>
            <p:ph type="title"/>
          </p:nvPr>
        </p:nvSpPr>
        <p:spPr>
          <a:xfrm>
            <a:off x="720000" y="552601"/>
            <a:ext cx="7704000" cy="4227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413" name="Google Shape;413;p32"/>
          <p:cNvGrpSpPr/>
          <p:nvPr/>
        </p:nvGrpSpPr>
        <p:grpSpPr>
          <a:xfrm>
            <a:off x="810050" y="332396"/>
            <a:ext cx="975150" cy="207600"/>
            <a:chOff x="872550" y="1237250"/>
            <a:chExt cx="975150" cy="207600"/>
          </a:xfrm>
        </p:grpSpPr>
        <p:sp>
          <p:nvSpPr>
            <p:cNvPr id="414" name="Google Shape;414;p32"/>
            <p:cNvSpPr/>
            <p:nvPr/>
          </p:nvSpPr>
          <p:spPr>
            <a:xfrm>
              <a:off x="872550" y="1237250"/>
              <a:ext cx="207600" cy="207600"/>
            </a:xfrm>
            <a:prstGeom prst="mathMultiply">
              <a:avLst>
                <a:gd name="adj1" fmla="val 1168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5" name="Google Shape;415;p32"/>
            <p:cNvSpPr/>
            <p:nvPr/>
          </p:nvSpPr>
          <p:spPr>
            <a:xfrm>
              <a:off x="1128400" y="1237250"/>
              <a:ext cx="207600" cy="207600"/>
            </a:xfrm>
            <a:prstGeom prst="mathMultiply">
              <a:avLst>
                <a:gd name="adj1" fmla="val 1168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6" name="Google Shape;416;p32"/>
            <p:cNvSpPr/>
            <p:nvPr/>
          </p:nvSpPr>
          <p:spPr>
            <a:xfrm>
              <a:off x="1384250" y="1237250"/>
              <a:ext cx="207600" cy="207600"/>
            </a:xfrm>
            <a:prstGeom prst="mathMultiply">
              <a:avLst>
                <a:gd name="adj1" fmla="val 1168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7" name="Google Shape;417;p32"/>
            <p:cNvSpPr/>
            <p:nvPr/>
          </p:nvSpPr>
          <p:spPr>
            <a:xfrm>
              <a:off x="1640100" y="1237250"/>
              <a:ext cx="207600" cy="207600"/>
            </a:xfrm>
            <a:prstGeom prst="mathMultiply">
              <a:avLst>
                <a:gd name="adj1" fmla="val 1168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418" name="Google Shape;418;p32"/>
          <p:cNvGrpSpPr/>
          <p:nvPr/>
        </p:nvGrpSpPr>
        <p:grpSpPr>
          <a:xfrm>
            <a:off x="7448850" y="4619721"/>
            <a:ext cx="975150" cy="207600"/>
            <a:chOff x="872550" y="1237250"/>
            <a:chExt cx="975150" cy="207600"/>
          </a:xfrm>
        </p:grpSpPr>
        <p:sp>
          <p:nvSpPr>
            <p:cNvPr id="419" name="Google Shape;419;p32"/>
            <p:cNvSpPr/>
            <p:nvPr/>
          </p:nvSpPr>
          <p:spPr>
            <a:xfrm>
              <a:off x="872550" y="1237250"/>
              <a:ext cx="207600" cy="207600"/>
            </a:xfrm>
            <a:prstGeom prst="mathMultiply">
              <a:avLst>
                <a:gd name="adj1" fmla="val 1168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0" name="Google Shape;420;p32"/>
            <p:cNvSpPr/>
            <p:nvPr/>
          </p:nvSpPr>
          <p:spPr>
            <a:xfrm>
              <a:off x="1128400" y="1237250"/>
              <a:ext cx="207600" cy="207600"/>
            </a:xfrm>
            <a:prstGeom prst="mathMultiply">
              <a:avLst>
                <a:gd name="adj1" fmla="val 1168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1" name="Google Shape;421;p32"/>
            <p:cNvSpPr/>
            <p:nvPr/>
          </p:nvSpPr>
          <p:spPr>
            <a:xfrm>
              <a:off x="1384250" y="1237250"/>
              <a:ext cx="207600" cy="207600"/>
            </a:xfrm>
            <a:prstGeom prst="mathMultiply">
              <a:avLst>
                <a:gd name="adj1" fmla="val 1168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2" name="Google Shape;422;p32"/>
            <p:cNvSpPr/>
            <p:nvPr/>
          </p:nvSpPr>
          <p:spPr>
            <a:xfrm>
              <a:off x="1640100" y="1237250"/>
              <a:ext cx="207600" cy="207600"/>
            </a:xfrm>
            <a:prstGeom prst="mathMultiply">
              <a:avLst>
                <a:gd name="adj1" fmla="val 1168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423" name="Google Shape;423;p32"/>
          <p:cNvSpPr txBox="1">
            <a:spLocks noGrp="1"/>
          </p:cNvSpPr>
          <p:nvPr>
            <p:ph type="subTitle" idx="1"/>
          </p:nvPr>
        </p:nvSpPr>
        <p:spPr>
          <a:xfrm>
            <a:off x="720005" y="1783950"/>
            <a:ext cx="2404800" cy="3501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/>
        </p:txBody>
      </p:sp>
      <p:sp>
        <p:nvSpPr>
          <p:cNvPr id="424" name="Google Shape;424;p32"/>
          <p:cNvSpPr txBox="1">
            <a:spLocks noGrp="1"/>
          </p:cNvSpPr>
          <p:nvPr>
            <p:ph type="subTitle" idx="2"/>
          </p:nvPr>
        </p:nvSpPr>
        <p:spPr>
          <a:xfrm>
            <a:off x="720005" y="2263425"/>
            <a:ext cx="2404800" cy="7500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425" name="Google Shape;425;p32"/>
          <p:cNvSpPr txBox="1">
            <a:spLocks noGrp="1"/>
          </p:cNvSpPr>
          <p:nvPr>
            <p:ph type="subTitle" idx="3"/>
          </p:nvPr>
        </p:nvSpPr>
        <p:spPr>
          <a:xfrm>
            <a:off x="3369633" y="1783950"/>
            <a:ext cx="2404800" cy="3501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/>
        </p:txBody>
      </p:sp>
      <p:sp>
        <p:nvSpPr>
          <p:cNvPr id="426" name="Google Shape;426;p32"/>
          <p:cNvSpPr txBox="1">
            <a:spLocks noGrp="1"/>
          </p:cNvSpPr>
          <p:nvPr>
            <p:ph type="subTitle" idx="4"/>
          </p:nvPr>
        </p:nvSpPr>
        <p:spPr>
          <a:xfrm>
            <a:off x="3369625" y="2263425"/>
            <a:ext cx="2404800" cy="7500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427" name="Google Shape;427;p32"/>
          <p:cNvSpPr txBox="1">
            <a:spLocks noGrp="1"/>
          </p:cNvSpPr>
          <p:nvPr>
            <p:ph type="subTitle" idx="5"/>
          </p:nvPr>
        </p:nvSpPr>
        <p:spPr>
          <a:xfrm>
            <a:off x="6019206" y="1783950"/>
            <a:ext cx="2404800" cy="3501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/>
        </p:txBody>
      </p:sp>
      <p:sp>
        <p:nvSpPr>
          <p:cNvPr id="428" name="Google Shape;428;p32"/>
          <p:cNvSpPr txBox="1">
            <a:spLocks noGrp="1"/>
          </p:cNvSpPr>
          <p:nvPr>
            <p:ph type="subTitle" idx="6"/>
          </p:nvPr>
        </p:nvSpPr>
        <p:spPr>
          <a:xfrm>
            <a:off x="6019200" y="2263426"/>
            <a:ext cx="2404800" cy="7500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429" name="Google Shape;429;p32"/>
          <p:cNvSpPr txBox="1">
            <a:spLocks noGrp="1"/>
          </p:cNvSpPr>
          <p:nvPr>
            <p:ph type="title" idx="7" hasCustomPrompt="1"/>
          </p:nvPr>
        </p:nvSpPr>
        <p:spPr>
          <a:xfrm>
            <a:off x="806100" y="3524903"/>
            <a:ext cx="2232600" cy="9228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430" name="Google Shape;430;p32"/>
          <p:cNvSpPr txBox="1">
            <a:spLocks noGrp="1"/>
          </p:cNvSpPr>
          <p:nvPr>
            <p:ph type="title" idx="8" hasCustomPrompt="1"/>
          </p:nvPr>
        </p:nvSpPr>
        <p:spPr>
          <a:xfrm>
            <a:off x="3455722" y="3524903"/>
            <a:ext cx="2232600" cy="9228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431" name="Google Shape;431;p32"/>
          <p:cNvSpPr txBox="1">
            <a:spLocks noGrp="1"/>
          </p:cNvSpPr>
          <p:nvPr>
            <p:ph type="title" idx="9" hasCustomPrompt="1"/>
          </p:nvPr>
        </p:nvSpPr>
        <p:spPr>
          <a:xfrm>
            <a:off x="6105299" y="3524903"/>
            <a:ext cx="2232600" cy="9228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ITLE_1"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33"/>
          <p:cNvSpPr/>
          <p:nvPr/>
        </p:nvSpPr>
        <p:spPr>
          <a:xfrm rot="-2700000">
            <a:off x="4219797" y="-2442078"/>
            <a:ext cx="4810306" cy="4810306"/>
          </a:xfrm>
          <a:prstGeom prst="chord">
            <a:avLst>
              <a:gd name="adj1" fmla="val 2700000"/>
              <a:gd name="adj2" fmla="val 1348536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34" name="Google Shape;434;p33"/>
          <p:cNvSpPr txBox="1">
            <a:spLocks noGrp="1"/>
          </p:cNvSpPr>
          <p:nvPr>
            <p:ph type="ctrTitle"/>
          </p:nvPr>
        </p:nvSpPr>
        <p:spPr>
          <a:xfrm>
            <a:off x="720000" y="872425"/>
            <a:ext cx="4312500" cy="7716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435" name="Google Shape;435;p33"/>
          <p:cNvSpPr txBox="1">
            <a:spLocks noGrp="1"/>
          </p:cNvSpPr>
          <p:nvPr>
            <p:ph type="subTitle" idx="1"/>
          </p:nvPr>
        </p:nvSpPr>
        <p:spPr>
          <a:xfrm>
            <a:off x="720000" y="2480160"/>
            <a:ext cx="4312500" cy="771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36" name="Google Shape;436;p33"/>
          <p:cNvSpPr txBox="1">
            <a:spLocks noGrp="1"/>
          </p:cNvSpPr>
          <p:nvPr>
            <p:ph type="subTitle" idx="2"/>
          </p:nvPr>
        </p:nvSpPr>
        <p:spPr>
          <a:xfrm>
            <a:off x="1345700" y="1739488"/>
            <a:ext cx="3061200" cy="6180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solidFill>
                  <a:schemeClr val="lt2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/>
        </p:txBody>
      </p:sp>
      <p:sp>
        <p:nvSpPr>
          <p:cNvPr id="437" name="Google Shape;437;p33"/>
          <p:cNvSpPr txBox="1"/>
          <p:nvPr/>
        </p:nvSpPr>
        <p:spPr>
          <a:xfrm>
            <a:off x="720025" y="3833800"/>
            <a:ext cx="4312500" cy="4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1"/>
                </a:solidFill>
                <a:latin typeface="Krub" panose="00000500000000000000"/>
                <a:ea typeface="Krub" panose="00000500000000000000"/>
                <a:cs typeface="Krub" panose="00000500000000000000"/>
                <a:sym typeface="Krub" panose="00000500000000000000"/>
              </a:rPr>
              <a:t>CREDITS: This presentation template was created by </a:t>
            </a:r>
            <a:r>
              <a:rPr lang="en-GB" sz="1000" b="1">
                <a:solidFill>
                  <a:schemeClr val="dk1"/>
                </a:solidFill>
                <a:uFill>
                  <a:noFill/>
                </a:uFill>
                <a:latin typeface="Krub" panose="00000500000000000000"/>
                <a:ea typeface="Krub" panose="00000500000000000000"/>
                <a:cs typeface="Krub" panose="00000500000000000000"/>
                <a:sym typeface="Krub" panose="00000500000000000000"/>
                <a:hlinkClick r:id="rId2"/>
              </a:rPr>
              <a:t>Slidesgo</a:t>
            </a:r>
            <a:r>
              <a:rPr lang="en-GB" sz="1000">
                <a:solidFill>
                  <a:schemeClr val="dk1"/>
                </a:solidFill>
                <a:latin typeface="Krub" panose="00000500000000000000"/>
                <a:ea typeface="Krub" panose="00000500000000000000"/>
                <a:cs typeface="Krub" panose="00000500000000000000"/>
                <a:sym typeface="Krub" panose="00000500000000000000"/>
              </a:rPr>
              <a:t>, including icons by </a:t>
            </a:r>
            <a:r>
              <a:rPr lang="en-GB" sz="1000" b="1">
                <a:solidFill>
                  <a:schemeClr val="dk1"/>
                </a:solidFill>
                <a:uFill>
                  <a:noFill/>
                </a:uFill>
                <a:latin typeface="Krub" panose="00000500000000000000"/>
                <a:ea typeface="Krub" panose="00000500000000000000"/>
                <a:cs typeface="Krub" panose="00000500000000000000"/>
                <a:sym typeface="Krub" panose="00000500000000000000"/>
                <a:hlinkClick r:id="rId3"/>
              </a:rPr>
              <a:t>Flaticon</a:t>
            </a:r>
            <a:r>
              <a:rPr lang="en-GB" sz="1000" b="1">
                <a:solidFill>
                  <a:schemeClr val="dk1"/>
                </a:solidFill>
                <a:latin typeface="Krub" panose="00000500000000000000"/>
                <a:ea typeface="Krub" panose="00000500000000000000"/>
                <a:cs typeface="Krub" panose="00000500000000000000"/>
                <a:sym typeface="Krub" panose="00000500000000000000"/>
              </a:rPr>
              <a:t> </a:t>
            </a:r>
            <a:r>
              <a:rPr lang="en-GB" sz="1000">
                <a:solidFill>
                  <a:schemeClr val="dk1"/>
                </a:solidFill>
                <a:latin typeface="Krub" panose="00000500000000000000"/>
                <a:ea typeface="Krub" panose="00000500000000000000"/>
                <a:cs typeface="Krub" panose="00000500000000000000"/>
                <a:sym typeface="Krub" panose="00000500000000000000"/>
              </a:rPr>
              <a:t>and infographics &amp; images by </a:t>
            </a:r>
            <a:r>
              <a:rPr lang="en-GB" sz="1000" b="1">
                <a:solidFill>
                  <a:schemeClr val="dk1"/>
                </a:solidFill>
                <a:uFill>
                  <a:noFill/>
                </a:uFill>
                <a:latin typeface="Krub" panose="00000500000000000000"/>
                <a:ea typeface="Krub" panose="00000500000000000000"/>
                <a:cs typeface="Krub" panose="00000500000000000000"/>
                <a:sym typeface="Krub" panose="00000500000000000000"/>
                <a:hlinkClick r:id="rId4"/>
              </a:rPr>
              <a:t>Freepik</a:t>
            </a:r>
            <a:endParaRPr sz="1000" b="1">
              <a:solidFill>
                <a:schemeClr val="dk1"/>
              </a:solidFill>
              <a:latin typeface="Krub" panose="00000500000000000000"/>
              <a:ea typeface="Krub" panose="00000500000000000000"/>
              <a:cs typeface="Krub" panose="00000500000000000000"/>
              <a:sym typeface="Krub" panose="00000500000000000000"/>
            </a:endParaRPr>
          </a:p>
        </p:txBody>
      </p:sp>
      <p:grpSp>
        <p:nvGrpSpPr>
          <p:cNvPr id="438" name="Google Shape;438;p33"/>
          <p:cNvGrpSpPr/>
          <p:nvPr/>
        </p:nvGrpSpPr>
        <p:grpSpPr>
          <a:xfrm>
            <a:off x="810050" y="332396"/>
            <a:ext cx="975150" cy="207600"/>
            <a:chOff x="872550" y="1237250"/>
            <a:chExt cx="975150" cy="207600"/>
          </a:xfrm>
        </p:grpSpPr>
        <p:sp>
          <p:nvSpPr>
            <p:cNvPr id="439" name="Google Shape;439;p33"/>
            <p:cNvSpPr/>
            <p:nvPr/>
          </p:nvSpPr>
          <p:spPr>
            <a:xfrm>
              <a:off x="872550" y="1237250"/>
              <a:ext cx="207600" cy="207600"/>
            </a:xfrm>
            <a:prstGeom prst="mathMultiply">
              <a:avLst>
                <a:gd name="adj1" fmla="val 1168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0" name="Google Shape;440;p33"/>
            <p:cNvSpPr/>
            <p:nvPr/>
          </p:nvSpPr>
          <p:spPr>
            <a:xfrm>
              <a:off x="1128400" y="1237250"/>
              <a:ext cx="207600" cy="207600"/>
            </a:xfrm>
            <a:prstGeom prst="mathMultiply">
              <a:avLst>
                <a:gd name="adj1" fmla="val 1168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1" name="Google Shape;441;p33"/>
            <p:cNvSpPr/>
            <p:nvPr/>
          </p:nvSpPr>
          <p:spPr>
            <a:xfrm>
              <a:off x="1384250" y="1237250"/>
              <a:ext cx="207600" cy="207600"/>
            </a:xfrm>
            <a:prstGeom prst="mathMultiply">
              <a:avLst>
                <a:gd name="adj1" fmla="val 1168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2" name="Google Shape;442;p33"/>
            <p:cNvSpPr/>
            <p:nvPr/>
          </p:nvSpPr>
          <p:spPr>
            <a:xfrm>
              <a:off x="1640100" y="1237250"/>
              <a:ext cx="207600" cy="207600"/>
            </a:xfrm>
            <a:prstGeom prst="mathMultiply">
              <a:avLst>
                <a:gd name="adj1" fmla="val 1168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443" name="Google Shape;443;p33"/>
          <p:cNvGrpSpPr/>
          <p:nvPr/>
        </p:nvGrpSpPr>
        <p:grpSpPr>
          <a:xfrm>
            <a:off x="7448850" y="4619721"/>
            <a:ext cx="975150" cy="207600"/>
            <a:chOff x="872550" y="1237250"/>
            <a:chExt cx="975150" cy="207600"/>
          </a:xfrm>
        </p:grpSpPr>
        <p:sp>
          <p:nvSpPr>
            <p:cNvPr id="444" name="Google Shape;444;p33"/>
            <p:cNvSpPr/>
            <p:nvPr/>
          </p:nvSpPr>
          <p:spPr>
            <a:xfrm>
              <a:off x="872550" y="1237250"/>
              <a:ext cx="207600" cy="207600"/>
            </a:xfrm>
            <a:prstGeom prst="mathMultiply">
              <a:avLst>
                <a:gd name="adj1" fmla="val 1168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5" name="Google Shape;445;p33"/>
            <p:cNvSpPr/>
            <p:nvPr/>
          </p:nvSpPr>
          <p:spPr>
            <a:xfrm>
              <a:off x="1128400" y="1237250"/>
              <a:ext cx="207600" cy="207600"/>
            </a:xfrm>
            <a:prstGeom prst="mathMultiply">
              <a:avLst>
                <a:gd name="adj1" fmla="val 1168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6" name="Google Shape;446;p33"/>
            <p:cNvSpPr/>
            <p:nvPr/>
          </p:nvSpPr>
          <p:spPr>
            <a:xfrm>
              <a:off x="1384250" y="1237250"/>
              <a:ext cx="207600" cy="207600"/>
            </a:xfrm>
            <a:prstGeom prst="mathMultiply">
              <a:avLst>
                <a:gd name="adj1" fmla="val 1168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7" name="Google Shape;447;p33"/>
            <p:cNvSpPr/>
            <p:nvPr/>
          </p:nvSpPr>
          <p:spPr>
            <a:xfrm>
              <a:off x="1640100" y="1237250"/>
              <a:ext cx="207600" cy="207600"/>
            </a:xfrm>
            <a:prstGeom prst="mathMultiply">
              <a:avLst>
                <a:gd name="adj1" fmla="val 1168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TITLE_ONLY_4_1"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34"/>
          <p:cNvSpPr/>
          <p:nvPr/>
        </p:nvSpPr>
        <p:spPr>
          <a:xfrm rot="8100000" flipH="1">
            <a:off x="6807522" y="166597"/>
            <a:ext cx="4810306" cy="4810306"/>
          </a:xfrm>
          <a:prstGeom prst="chord">
            <a:avLst>
              <a:gd name="adj1" fmla="val 2700000"/>
              <a:gd name="adj2" fmla="val 1348536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50" name="Google Shape;450;p34"/>
          <p:cNvSpPr/>
          <p:nvPr/>
        </p:nvSpPr>
        <p:spPr>
          <a:xfrm rot="2700000" flipH="1">
            <a:off x="108797" y="-2442078"/>
            <a:ext cx="4810306" cy="4810306"/>
          </a:xfrm>
          <a:prstGeom prst="chord">
            <a:avLst>
              <a:gd name="adj1" fmla="val 2700000"/>
              <a:gd name="adj2" fmla="val 1348536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451" name="Google Shape;451;p34"/>
          <p:cNvGrpSpPr/>
          <p:nvPr/>
        </p:nvGrpSpPr>
        <p:grpSpPr>
          <a:xfrm flipH="1">
            <a:off x="7448850" y="332396"/>
            <a:ext cx="975150" cy="207600"/>
            <a:chOff x="872550" y="1237250"/>
            <a:chExt cx="975150" cy="207600"/>
          </a:xfrm>
        </p:grpSpPr>
        <p:sp>
          <p:nvSpPr>
            <p:cNvPr id="452" name="Google Shape;452;p34"/>
            <p:cNvSpPr/>
            <p:nvPr/>
          </p:nvSpPr>
          <p:spPr>
            <a:xfrm>
              <a:off x="872550" y="1237250"/>
              <a:ext cx="207600" cy="207600"/>
            </a:xfrm>
            <a:prstGeom prst="mathMultiply">
              <a:avLst>
                <a:gd name="adj1" fmla="val 1168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3" name="Google Shape;453;p34"/>
            <p:cNvSpPr/>
            <p:nvPr/>
          </p:nvSpPr>
          <p:spPr>
            <a:xfrm>
              <a:off x="1128400" y="1237250"/>
              <a:ext cx="207600" cy="207600"/>
            </a:xfrm>
            <a:prstGeom prst="mathMultiply">
              <a:avLst>
                <a:gd name="adj1" fmla="val 1168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4" name="Google Shape;454;p34"/>
            <p:cNvSpPr/>
            <p:nvPr/>
          </p:nvSpPr>
          <p:spPr>
            <a:xfrm>
              <a:off x="1384250" y="1237250"/>
              <a:ext cx="207600" cy="207600"/>
            </a:xfrm>
            <a:prstGeom prst="mathMultiply">
              <a:avLst>
                <a:gd name="adj1" fmla="val 1168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5" name="Google Shape;455;p34"/>
            <p:cNvSpPr/>
            <p:nvPr/>
          </p:nvSpPr>
          <p:spPr>
            <a:xfrm>
              <a:off x="1640100" y="1237250"/>
              <a:ext cx="207600" cy="207600"/>
            </a:xfrm>
            <a:prstGeom prst="mathMultiply">
              <a:avLst>
                <a:gd name="adj1" fmla="val 1168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456" name="Google Shape;456;p34"/>
          <p:cNvGrpSpPr/>
          <p:nvPr/>
        </p:nvGrpSpPr>
        <p:grpSpPr>
          <a:xfrm flipH="1">
            <a:off x="728550" y="4619721"/>
            <a:ext cx="975150" cy="207600"/>
            <a:chOff x="872550" y="1237250"/>
            <a:chExt cx="975150" cy="207600"/>
          </a:xfrm>
        </p:grpSpPr>
        <p:sp>
          <p:nvSpPr>
            <p:cNvPr id="457" name="Google Shape;457;p34"/>
            <p:cNvSpPr/>
            <p:nvPr/>
          </p:nvSpPr>
          <p:spPr>
            <a:xfrm>
              <a:off x="872550" y="1237250"/>
              <a:ext cx="207600" cy="207600"/>
            </a:xfrm>
            <a:prstGeom prst="mathMultiply">
              <a:avLst>
                <a:gd name="adj1" fmla="val 1168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8" name="Google Shape;458;p34"/>
            <p:cNvSpPr/>
            <p:nvPr/>
          </p:nvSpPr>
          <p:spPr>
            <a:xfrm>
              <a:off x="1128400" y="1237250"/>
              <a:ext cx="207600" cy="207600"/>
            </a:xfrm>
            <a:prstGeom prst="mathMultiply">
              <a:avLst>
                <a:gd name="adj1" fmla="val 1168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9" name="Google Shape;459;p34"/>
            <p:cNvSpPr/>
            <p:nvPr/>
          </p:nvSpPr>
          <p:spPr>
            <a:xfrm>
              <a:off x="1384250" y="1237250"/>
              <a:ext cx="207600" cy="207600"/>
            </a:xfrm>
            <a:prstGeom prst="mathMultiply">
              <a:avLst>
                <a:gd name="adj1" fmla="val 1168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0" name="Google Shape;460;p34"/>
            <p:cNvSpPr/>
            <p:nvPr/>
          </p:nvSpPr>
          <p:spPr>
            <a:xfrm>
              <a:off x="1640100" y="1237250"/>
              <a:ext cx="207600" cy="207600"/>
            </a:xfrm>
            <a:prstGeom prst="mathMultiply">
              <a:avLst>
                <a:gd name="adj1" fmla="val 1168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TITLE_ONLY_4_1_1"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2" name="Google Shape;462;p35"/>
          <p:cNvGrpSpPr/>
          <p:nvPr/>
        </p:nvGrpSpPr>
        <p:grpSpPr>
          <a:xfrm flipH="1">
            <a:off x="7448850" y="332396"/>
            <a:ext cx="975150" cy="207600"/>
            <a:chOff x="872550" y="1237250"/>
            <a:chExt cx="975150" cy="207600"/>
          </a:xfrm>
        </p:grpSpPr>
        <p:sp>
          <p:nvSpPr>
            <p:cNvPr id="463" name="Google Shape;463;p35"/>
            <p:cNvSpPr/>
            <p:nvPr/>
          </p:nvSpPr>
          <p:spPr>
            <a:xfrm>
              <a:off x="872550" y="1237250"/>
              <a:ext cx="207600" cy="207600"/>
            </a:xfrm>
            <a:prstGeom prst="mathMultiply">
              <a:avLst>
                <a:gd name="adj1" fmla="val 1168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4" name="Google Shape;464;p35"/>
            <p:cNvSpPr/>
            <p:nvPr/>
          </p:nvSpPr>
          <p:spPr>
            <a:xfrm>
              <a:off x="1128400" y="1237250"/>
              <a:ext cx="207600" cy="207600"/>
            </a:xfrm>
            <a:prstGeom prst="mathMultiply">
              <a:avLst>
                <a:gd name="adj1" fmla="val 1168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5" name="Google Shape;465;p35"/>
            <p:cNvSpPr/>
            <p:nvPr/>
          </p:nvSpPr>
          <p:spPr>
            <a:xfrm>
              <a:off x="1384250" y="1237250"/>
              <a:ext cx="207600" cy="207600"/>
            </a:xfrm>
            <a:prstGeom prst="mathMultiply">
              <a:avLst>
                <a:gd name="adj1" fmla="val 1168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6" name="Google Shape;466;p35"/>
            <p:cNvSpPr/>
            <p:nvPr/>
          </p:nvSpPr>
          <p:spPr>
            <a:xfrm>
              <a:off x="1640100" y="1237250"/>
              <a:ext cx="207600" cy="207600"/>
            </a:xfrm>
            <a:prstGeom prst="mathMultiply">
              <a:avLst>
                <a:gd name="adj1" fmla="val 1168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467" name="Google Shape;467;p35"/>
          <p:cNvGrpSpPr/>
          <p:nvPr/>
        </p:nvGrpSpPr>
        <p:grpSpPr>
          <a:xfrm flipH="1">
            <a:off x="728550" y="4619721"/>
            <a:ext cx="975150" cy="207600"/>
            <a:chOff x="872550" y="1237250"/>
            <a:chExt cx="975150" cy="207600"/>
          </a:xfrm>
        </p:grpSpPr>
        <p:sp>
          <p:nvSpPr>
            <p:cNvPr id="468" name="Google Shape;468;p35"/>
            <p:cNvSpPr/>
            <p:nvPr/>
          </p:nvSpPr>
          <p:spPr>
            <a:xfrm>
              <a:off x="872550" y="1237250"/>
              <a:ext cx="207600" cy="207600"/>
            </a:xfrm>
            <a:prstGeom prst="mathMultiply">
              <a:avLst>
                <a:gd name="adj1" fmla="val 1168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9" name="Google Shape;469;p35"/>
            <p:cNvSpPr/>
            <p:nvPr/>
          </p:nvSpPr>
          <p:spPr>
            <a:xfrm>
              <a:off x="1128400" y="1237250"/>
              <a:ext cx="207600" cy="207600"/>
            </a:xfrm>
            <a:prstGeom prst="mathMultiply">
              <a:avLst>
                <a:gd name="adj1" fmla="val 1168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0" name="Google Shape;470;p35"/>
            <p:cNvSpPr/>
            <p:nvPr/>
          </p:nvSpPr>
          <p:spPr>
            <a:xfrm>
              <a:off x="1384250" y="1237250"/>
              <a:ext cx="207600" cy="207600"/>
            </a:xfrm>
            <a:prstGeom prst="mathMultiply">
              <a:avLst>
                <a:gd name="adj1" fmla="val 1168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1" name="Google Shape;471;p35"/>
            <p:cNvSpPr/>
            <p:nvPr/>
          </p:nvSpPr>
          <p:spPr>
            <a:xfrm>
              <a:off x="1640100" y="1237250"/>
              <a:ext cx="207600" cy="207600"/>
            </a:xfrm>
            <a:prstGeom prst="mathMultiply">
              <a:avLst>
                <a:gd name="adj1" fmla="val 1168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472" name="Google Shape;472;p35"/>
          <p:cNvSpPr/>
          <p:nvPr/>
        </p:nvSpPr>
        <p:spPr>
          <a:xfrm rot="8100000">
            <a:off x="4219172" y="2774947"/>
            <a:ext cx="4810306" cy="4810306"/>
          </a:xfrm>
          <a:prstGeom prst="chord">
            <a:avLst>
              <a:gd name="adj1" fmla="val 2700000"/>
              <a:gd name="adj2" fmla="val 1348536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matchingName="Title and two columns">
  <p:cSld name="TITLE_AND_TWO_COLUMN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/>
          <p:nvPr/>
        </p:nvSpPr>
        <p:spPr>
          <a:xfrm rot="8100000">
            <a:off x="1116793" y="2416092"/>
            <a:ext cx="6910413" cy="6910413"/>
          </a:xfrm>
          <a:prstGeom prst="chord">
            <a:avLst>
              <a:gd name="adj1" fmla="val 2700000"/>
              <a:gd name="adj2" fmla="val 1348536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2" name="Google Shape;32;p5"/>
          <p:cNvSpPr txBox="1">
            <a:spLocks noGrp="1"/>
          </p:cNvSpPr>
          <p:nvPr>
            <p:ph type="subTitle" idx="1"/>
          </p:nvPr>
        </p:nvSpPr>
        <p:spPr>
          <a:xfrm>
            <a:off x="2716350" y="943800"/>
            <a:ext cx="3711300" cy="432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Font typeface="Lexend Exa"/>
              <a:buNone/>
              <a:defRPr sz="2800" b="1">
                <a:latin typeface="Lexend Exa"/>
                <a:ea typeface="Lexend Exa"/>
                <a:cs typeface="Lexend Exa"/>
                <a:sym typeface="Lexend Ex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3" name="Google Shape;33;p5"/>
          <p:cNvSpPr txBox="1">
            <a:spLocks noGrp="1"/>
          </p:cNvSpPr>
          <p:nvPr>
            <p:ph type="subTitle" idx="2"/>
          </p:nvPr>
        </p:nvSpPr>
        <p:spPr>
          <a:xfrm>
            <a:off x="2344800" y="1427900"/>
            <a:ext cx="4454400" cy="8463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34" name="Google Shape;34;p5"/>
          <p:cNvSpPr txBox="1">
            <a:spLocks noGrp="1"/>
          </p:cNvSpPr>
          <p:nvPr>
            <p:ph type="subTitle" idx="3"/>
          </p:nvPr>
        </p:nvSpPr>
        <p:spPr>
          <a:xfrm>
            <a:off x="2716350" y="2869300"/>
            <a:ext cx="3711300" cy="432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Font typeface="Lexend Exa"/>
              <a:buNone/>
              <a:defRPr sz="2800" b="1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5" name="Google Shape;35;p5"/>
          <p:cNvSpPr txBox="1">
            <a:spLocks noGrp="1"/>
          </p:cNvSpPr>
          <p:nvPr>
            <p:ph type="subTitle" idx="4"/>
          </p:nvPr>
        </p:nvSpPr>
        <p:spPr>
          <a:xfrm>
            <a:off x="2344800" y="3353400"/>
            <a:ext cx="4454400" cy="8463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/>
          <p:nvPr/>
        </p:nvSpPr>
        <p:spPr>
          <a:xfrm rot="-2700000">
            <a:off x="4233447" y="-2442078"/>
            <a:ext cx="4810306" cy="4810306"/>
          </a:xfrm>
          <a:prstGeom prst="chord">
            <a:avLst>
              <a:gd name="adj1" fmla="val 2700000"/>
              <a:gd name="adj2" fmla="val 1348536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8" name="Google Shape;38;p6"/>
          <p:cNvSpPr txBox="1">
            <a:spLocks noGrp="1"/>
          </p:cNvSpPr>
          <p:nvPr>
            <p:ph type="title"/>
          </p:nvPr>
        </p:nvSpPr>
        <p:spPr>
          <a:xfrm>
            <a:off x="720000" y="552601"/>
            <a:ext cx="7704000" cy="4227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39" name="Google Shape;39;p6"/>
          <p:cNvGrpSpPr/>
          <p:nvPr/>
        </p:nvGrpSpPr>
        <p:grpSpPr>
          <a:xfrm>
            <a:off x="810050" y="332396"/>
            <a:ext cx="975150" cy="207600"/>
            <a:chOff x="872550" y="1237250"/>
            <a:chExt cx="975150" cy="207600"/>
          </a:xfrm>
        </p:grpSpPr>
        <p:sp>
          <p:nvSpPr>
            <p:cNvPr id="40" name="Google Shape;40;p6"/>
            <p:cNvSpPr/>
            <p:nvPr/>
          </p:nvSpPr>
          <p:spPr>
            <a:xfrm>
              <a:off x="872550" y="1237250"/>
              <a:ext cx="207600" cy="207600"/>
            </a:xfrm>
            <a:prstGeom prst="mathMultiply">
              <a:avLst>
                <a:gd name="adj1" fmla="val 1168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" name="Google Shape;41;p6"/>
            <p:cNvSpPr/>
            <p:nvPr/>
          </p:nvSpPr>
          <p:spPr>
            <a:xfrm>
              <a:off x="1128400" y="1237250"/>
              <a:ext cx="207600" cy="207600"/>
            </a:xfrm>
            <a:prstGeom prst="mathMultiply">
              <a:avLst>
                <a:gd name="adj1" fmla="val 1168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" name="Google Shape;42;p6"/>
            <p:cNvSpPr/>
            <p:nvPr/>
          </p:nvSpPr>
          <p:spPr>
            <a:xfrm>
              <a:off x="1384250" y="1237250"/>
              <a:ext cx="207600" cy="207600"/>
            </a:xfrm>
            <a:prstGeom prst="mathMultiply">
              <a:avLst>
                <a:gd name="adj1" fmla="val 1168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" name="Google Shape;43;p6"/>
            <p:cNvSpPr/>
            <p:nvPr/>
          </p:nvSpPr>
          <p:spPr>
            <a:xfrm>
              <a:off x="1640100" y="1237250"/>
              <a:ext cx="207600" cy="207600"/>
            </a:xfrm>
            <a:prstGeom prst="mathMultiply">
              <a:avLst>
                <a:gd name="adj1" fmla="val 1168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44" name="Google Shape;44;p6"/>
          <p:cNvGrpSpPr/>
          <p:nvPr/>
        </p:nvGrpSpPr>
        <p:grpSpPr>
          <a:xfrm>
            <a:off x="7448850" y="4619721"/>
            <a:ext cx="975150" cy="207600"/>
            <a:chOff x="872550" y="1237250"/>
            <a:chExt cx="975150" cy="207600"/>
          </a:xfrm>
        </p:grpSpPr>
        <p:sp>
          <p:nvSpPr>
            <p:cNvPr id="45" name="Google Shape;45;p6"/>
            <p:cNvSpPr/>
            <p:nvPr/>
          </p:nvSpPr>
          <p:spPr>
            <a:xfrm>
              <a:off x="872550" y="1237250"/>
              <a:ext cx="207600" cy="207600"/>
            </a:xfrm>
            <a:prstGeom prst="mathMultiply">
              <a:avLst>
                <a:gd name="adj1" fmla="val 1168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" name="Google Shape;46;p6"/>
            <p:cNvSpPr/>
            <p:nvPr/>
          </p:nvSpPr>
          <p:spPr>
            <a:xfrm>
              <a:off x="1128400" y="1237250"/>
              <a:ext cx="207600" cy="207600"/>
            </a:xfrm>
            <a:prstGeom prst="mathMultiply">
              <a:avLst>
                <a:gd name="adj1" fmla="val 1168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" name="Google Shape;47;p6"/>
            <p:cNvSpPr/>
            <p:nvPr/>
          </p:nvSpPr>
          <p:spPr>
            <a:xfrm>
              <a:off x="1384250" y="1237250"/>
              <a:ext cx="207600" cy="207600"/>
            </a:xfrm>
            <a:prstGeom prst="mathMultiply">
              <a:avLst>
                <a:gd name="adj1" fmla="val 1168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" name="Google Shape;48;p6"/>
            <p:cNvSpPr/>
            <p:nvPr/>
          </p:nvSpPr>
          <p:spPr>
            <a:xfrm>
              <a:off x="1640100" y="1237250"/>
              <a:ext cx="207600" cy="207600"/>
            </a:xfrm>
            <a:prstGeom prst="mathMultiply">
              <a:avLst>
                <a:gd name="adj1" fmla="val 1168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>
            <a:spLocks noGrp="1"/>
          </p:cNvSpPr>
          <p:nvPr>
            <p:ph type="body" idx="1"/>
          </p:nvPr>
        </p:nvSpPr>
        <p:spPr>
          <a:xfrm>
            <a:off x="720000" y="1737500"/>
            <a:ext cx="5092200" cy="23277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51" name="Google Shape;51;p7"/>
          <p:cNvSpPr txBox="1">
            <a:spLocks noGrp="1"/>
          </p:cNvSpPr>
          <p:nvPr>
            <p:ph type="title"/>
          </p:nvPr>
        </p:nvSpPr>
        <p:spPr>
          <a:xfrm>
            <a:off x="720000" y="552601"/>
            <a:ext cx="7704000" cy="4227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8"/>
          <p:cNvSpPr/>
          <p:nvPr/>
        </p:nvSpPr>
        <p:spPr>
          <a:xfrm rot="-2700000">
            <a:off x="164997" y="-2447253"/>
            <a:ext cx="4810306" cy="4810306"/>
          </a:xfrm>
          <a:prstGeom prst="chord">
            <a:avLst>
              <a:gd name="adj1" fmla="val 2700000"/>
              <a:gd name="adj2" fmla="val 1348536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4" name="Google Shape;54;p8"/>
          <p:cNvSpPr txBox="1">
            <a:spLocks noGrp="1"/>
          </p:cNvSpPr>
          <p:nvPr>
            <p:ph type="title"/>
          </p:nvPr>
        </p:nvSpPr>
        <p:spPr>
          <a:xfrm>
            <a:off x="720150" y="1184600"/>
            <a:ext cx="7703700" cy="27744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55" name="Google Shape;55;p8"/>
          <p:cNvSpPr/>
          <p:nvPr/>
        </p:nvSpPr>
        <p:spPr>
          <a:xfrm rot="8100000" flipH="1">
            <a:off x="6775097" y="166597"/>
            <a:ext cx="4810306" cy="4810306"/>
          </a:xfrm>
          <a:prstGeom prst="chord">
            <a:avLst>
              <a:gd name="adj1" fmla="val 2700000"/>
              <a:gd name="adj2" fmla="val 1348536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56" name="Google Shape;56;p8"/>
          <p:cNvGrpSpPr/>
          <p:nvPr/>
        </p:nvGrpSpPr>
        <p:grpSpPr>
          <a:xfrm>
            <a:off x="810050" y="332396"/>
            <a:ext cx="975150" cy="207600"/>
            <a:chOff x="872550" y="1237250"/>
            <a:chExt cx="975150" cy="207600"/>
          </a:xfrm>
        </p:grpSpPr>
        <p:sp>
          <p:nvSpPr>
            <p:cNvPr id="57" name="Google Shape;57;p8"/>
            <p:cNvSpPr/>
            <p:nvPr/>
          </p:nvSpPr>
          <p:spPr>
            <a:xfrm>
              <a:off x="872550" y="1237250"/>
              <a:ext cx="207600" cy="207600"/>
            </a:xfrm>
            <a:prstGeom prst="mathMultiply">
              <a:avLst>
                <a:gd name="adj1" fmla="val 1168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" name="Google Shape;58;p8"/>
            <p:cNvSpPr/>
            <p:nvPr/>
          </p:nvSpPr>
          <p:spPr>
            <a:xfrm>
              <a:off x="1128400" y="1237250"/>
              <a:ext cx="207600" cy="207600"/>
            </a:xfrm>
            <a:prstGeom prst="mathMultiply">
              <a:avLst>
                <a:gd name="adj1" fmla="val 1168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9" name="Google Shape;59;p8"/>
            <p:cNvSpPr/>
            <p:nvPr/>
          </p:nvSpPr>
          <p:spPr>
            <a:xfrm>
              <a:off x="1384250" y="1237250"/>
              <a:ext cx="207600" cy="207600"/>
            </a:xfrm>
            <a:prstGeom prst="mathMultiply">
              <a:avLst>
                <a:gd name="adj1" fmla="val 1168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0" name="Google Shape;60;p8"/>
            <p:cNvSpPr/>
            <p:nvPr/>
          </p:nvSpPr>
          <p:spPr>
            <a:xfrm>
              <a:off x="1640100" y="1237250"/>
              <a:ext cx="207600" cy="207600"/>
            </a:xfrm>
            <a:prstGeom prst="mathMultiply">
              <a:avLst>
                <a:gd name="adj1" fmla="val 1168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1" name="Google Shape;61;p8"/>
          <p:cNvGrpSpPr/>
          <p:nvPr/>
        </p:nvGrpSpPr>
        <p:grpSpPr>
          <a:xfrm>
            <a:off x="7448850" y="4619721"/>
            <a:ext cx="975150" cy="207600"/>
            <a:chOff x="872550" y="1237250"/>
            <a:chExt cx="975150" cy="207600"/>
          </a:xfrm>
        </p:grpSpPr>
        <p:sp>
          <p:nvSpPr>
            <p:cNvPr id="62" name="Google Shape;62;p8"/>
            <p:cNvSpPr/>
            <p:nvPr/>
          </p:nvSpPr>
          <p:spPr>
            <a:xfrm>
              <a:off x="872550" y="1237250"/>
              <a:ext cx="207600" cy="207600"/>
            </a:xfrm>
            <a:prstGeom prst="mathMultiply">
              <a:avLst>
                <a:gd name="adj1" fmla="val 1168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" name="Google Shape;63;p8"/>
            <p:cNvSpPr/>
            <p:nvPr/>
          </p:nvSpPr>
          <p:spPr>
            <a:xfrm>
              <a:off x="1128400" y="1237250"/>
              <a:ext cx="207600" cy="207600"/>
            </a:xfrm>
            <a:prstGeom prst="mathMultiply">
              <a:avLst>
                <a:gd name="adj1" fmla="val 1168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" name="Google Shape;64;p8"/>
            <p:cNvSpPr/>
            <p:nvPr/>
          </p:nvSpPr>
          <p:spPr>
            <a:xfrm>
              <a:off x="1384250" y="1237250"/>
              <a:ext cx="207600" cy="207600"/>
            </a:xfrm>
            <a:prstGeom prst="mathMultiply">
              <a:avLst>
                <a:gd name="adj1" fmla="val 1168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5" name="Google Shape;65;p8"/>
            <p:cNvSpPr/>
            <p:nvPr/>
          </p:nvSpPr>
          <p:spPr>
            <a:xfrm>
              <a:off x="1640100" y="1237250"/>
              <a:ext cx="207600" cy="207600"/>
            </a:xfrm>
            <a:prstGeom prst="mathMultiply">
              <a:avLst>
                <a:gd name="adj1" fmla="val 1168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9"/>
          <p:cNvSpPr/>
          <p:nvPr/>
        </p:nvSpPr>
        <p:spPr>
          <a:xfrm rot="-8100000">
            <a:off x="-2444078" y="163997"/>
            <a:ext cx="4810306" cy="4810306"/>
          </a:xfrm>
          <a:prstGeom prst="chord">
            <a:avLst>
              <a:gd name="adj1" fmla="val 2700000"/>
              <a:gd name="adj2" fmla="val 1348536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68" name="Google Shape;68;p9"/>
          <p:cNvGrpSpPr/>
          <p:nvPr/>
        </p:nvGrpSpPr>
        <p:grpSpPr>
          <a:xfrm>
            <a:off x="810050" y="332396"/>
            <a:ext cx="975150" cy="207600"/>
            <a:chOff x="872550" y="1237250"/>
            <a:chExt cx="975150" cy="207600"/>
          </a:xfrm>
        </p:grpSpPr>
        <p:sp>
          <p:nvSpPr>
            <p:cNvPr id="69" name="Google Shape;69;p9"/>
            <p:cNvSpPr/>
            <p:nvPr/>
          </p:nvSpPr>
          <p:spPr>
            <a:xfrm>
              <a:off x="872550" y="1237250"/>
              <a:ext cx="207600" cy="207600"/>
            </a:xfrm>
            <a:prstGeom prst="mathMultiply">
              <a:avLst>
                <a:gd name="adj1" fmla="val 1168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" name="Google Shape;70;p9"/>
            <p:cNvSpPr/>
            <p:nvPr/>
          </p:nvSpPr>
          <p:spPr>
            <a:xfrm>
              <a:off x="1128400" y="1237250"/>
              <a:ext cx="207600" cy="207600"/>
            </a:xfrm>
            <a:prstGeom prst="mathMultiply">
              <a:avLst>
                <a:gd name="adj1" fmla="val 1168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" name="Google Shape;71;p9"/>
            <p:cNvSpPr/>
            <p:nvPr/>
          </p:nvSpPr>
          <p:spPr>
            <a:xfrm>
              <a:off x="1384250" y="1237250"/>
              <a:ext cx="207600" cy="207600"/>
            </a:xfrm>
            <a:prstGeom prst="mathMultiply">
              <a:avLst>
                <a:gd name="adj1" fmla="val 1168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" name="Google Shape;72;p9"/>
            <p:cNvSpPr/>
            <p:nvPr/>
          </p:nvSpPr>
          <p:spPr>
            <a:xfrm>
              <a:off x="1640100" y="1237250"/>
              <a:ext cx="207600" cy="207600"/>
            </a:xfrm>
            <a:prstGeom prst="mathMultiply">
              <a:avLst>
                <a:gd name="adj1" fmla="val 1168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73" name="Google Shape;73;p9"/>
          <p:cNvGrpSpPr/>
          <p:nvPr/>
        </p:nvGrpSpPr>
        <p:grpSpPr>
          <a:xfrm>
            <a:off x="7448850" y="4619721"/>
            <a:ext cx="975150" cy="207600"/>
            <a:chOff x="872550" y="1237250"/>
            <a:chExt cx="975150" cy="207600"/>
          </a:xfrm>
        </p:grpSpPr>
        <p:sp>
          <p:nvSpPr>
            <p:cNvPr id="74" name="Google Shape;74;p9"/>
            <p:cNvSpPr/>
            <p:nvPr/>
          </p:nvSpPr>
          <p:spPr>
            <a:xfrm>
              <a:off x="872550" y="1237250"/>
              <a:ext cx="207600" cy="207600"/>
            </a:xfrm>
            <a:prstGeom prst="mathMultiply">
              <a:avLst>
                <a:gd name="adj1" fmla="val 1168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5" name="Google Shape;75;p9"/>
            <p:cNvSpPr/>
            <p:nvPr/>
          </p:nvSpPr>
          <p:spPr>
            <a:xfrm>
              <a:off x="1128400" y="1237250"/>
              <a:ext cx="207600" cy="207600"/>
            </a:xfrm>
            <a:prstGeom prst="mathMultiply">
              <a:avLst>
                <a:gd name="adj1" fmla="val 1168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6" name="Google Shape;76;p9"/>
            <p:cNvSpPr/>
            <p:nvPr/>
          </p:nvSpPr>
          <p:spPr>
            <a:xfrm>
              <a:off x="1384250" y="1237250"/>
              <a:ext cx="207600" cy="207600"/>
            </a:xfrm>
            <a:prstGeom prst="mathMultiply">
              <a:avLst>
                <a:gd name="adj1" fmla="val 1168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7" name="Google Shape;77;p9"/>
            <p:cNvSpPr/>
            <p:nvPr/>
          </p:nvSpPr>
          <p:spPr>
            <a:xfrm>
              <a:off x="1640100" y="1237250"/>
              <a:ext cx="207600" cy="207600"/>
            </a:xfrm>
            <a:prstGeom prst="mathMultiply">
              <a:avLst>
                <a:gd name="adj1" fmla="val 1168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78" name="Google Shape;78;p9"/>
          <p:cNvSpPr txBox="1">
            <a:spLocks noGrp="1"/>
          </p:cNvSpPr>
          <p:nvPr>
            <p:ph type="title"/>
          </p:nvPr>
        </p:nvSpPr>
        <p:spPr>
          <a:xfrm>
            <a:off x="4104500" y="1383750"/>
            <a:ext cx="4233000" cy="14823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79" name="Google Shape;79;p9"/>
          <p:cNvSpPr txBox="1">
            <a:spLocks noGrp="1"/>
          </p:cNvSpPr>
          <p:nvPr>
            <p:ph type="subTitle" idx="1"/>
          </p:nvPr>
        </p:nvSpPr>
        <p:spPr>
          <a:xfrm>
            <a:off x="4104500" y="2953650"/>
            <a:ext cx="4233000" cy="8061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0"/>
          <p:cNvSpPr txBox="1">
            <a:spLocks noGrp="1"/>
          </p:cNvSpPr>
          <p:nvPr>
            <p:ph type="body" idx="1"/>
          </p:nvPr>
        </p:nvSpPr>
        <p:spPr>
          <a:xfrm>
            <a:off x="4708725" y="3406600"/>
            <a:ext cx="3838800" cy="12993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300" b="1">
                <a:latin typeface="Lexend Exa"/>
                <a:ea typeface="Lexend Exa"/>
                <a:cs typeface="Lexend Exa"/>
                <a:sym typeface="Lexend Exa"/>
              </a:defRPr>
            </a:lvl1pPr>
          </a:lstStyle>
          <a:p/>
        </p:txBody>
      </p:sp>
      <p:sp>
        <p:nvSpPr>
          <p:cNvPr id="82" name="Google Shape;82;p10"/>
          <p:cNvSpPr/>
          <p:nvPr/>
        </p:nvSpPr>
        <p:spPr>
          <a:xfrm rot="-8100000" flipH="1">
            <a:off x="4233447" y="2792147"/>
            <a:ext cx="4810306" cy="4810306"/>
          </a:xfrm>
          <a:prstGeom prst="chord">
            <a:avLst>
              <a:gd name="adj1" fmla="val 2700000"/>
              <a:gd name="adj2" fmla="val 13485368"/>
            </a:avLst>
          </a:prstGeom>
          <a:solidFill>
            <a:srgbClr val="FFF0D6">
              <a:alpha val="817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5" Type="http://schemas.openxmlformats.org/officeDocument/2006/relationships/theme" Target="../theme/theme1.xml"/><Relationship Id="rId34" Type="http://schemas.openxmlformats.org/officeDocument/2006/relationships/slideLayout" Target="../slideLayouts/slideLayout34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" Type="http://schemas.openxmlformats.org/officeDocument/2006/relationships/slideLayout" Target="../slideLayouts/slideLayout3.xml"/><Relationship Id="rId29" Type="http://schemas.openxmlformats.org/officeDocument/2006/relationships/slideLayout" Target="../slideLayouts/slideLayout29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552601"/>
            <a:ext cx="7704000" cy="42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Exa"/>
              <a:buNone/>
              <a:defRPr sz="2800" b="1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Exa"/>
              <a:buNone/>
              <a:defRPr sz="2800" b="1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Exa"/>
              <a:buNone/>
              <a:defRPr sz="2800" b="1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Exa"/>
              <a:buNone/>
              <a:defRPr sz="2800" b="1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Exa"/>
              <a:buNone/>
              <a:defRPr sz="2800" b="1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Exa"/>
              <a:buNone/>
              <a:defRPr sz="2800" b="1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Exa"/>
              <a:buNone/>
              <a:defRPr sz="2800" b="1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Exa"/>
              <a:buNone/>
              <a:defRPr sz="2800" b="1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Exa"/>
              <a:buNone/>
              <a:defRPr sz="2800" b="1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/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rub" panose="00000500000000000000"/>
              <a:buChar char="●"/>
              <a:defRPr sz="1600">
                <a:solidFill>
                  <a:schemeClr val="dk1"/>
                </a:solidFill>
                <a:latin typeface="Krub" panose="00000500000000000000"/>
                <a:ea typeface="Krub" panose="00000500000000000000"/>
                <a:cs typeface="Krub" panose="00000500000000000000"/>
                <a:sym typeface="Krub" panose="00000500000000000000"/>
              </a:defRPr>
            </a:lvl1pPr>
            <a:lvl2pPr marL="914400" lvl="1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rub" panose="00000500000000000000"/>
              <a:buChar char="○"/>
              <a:defRPr sz="1600">
                <a:solidFill>
                  <a:schemeClr val="dk1"/>
                </a:solidFill>
                <a:latin typeface="Krub" panose="00000500000000000000"/>
                <a:ea typeface="Krub" panose="00000500000000000000"/>
                <a:cs typeface="Krub" panose="00000500000000000000"/>
                <a:sym typeface="Krub" panose="00000500000000000000"/>
              </a:defRPr>
            </a:lvl2pPr>
            <a:lvl3pPr marL="1371600" lvl="2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rub" panose="00000500000000000000"/>
              <a:buChar char="■"/>
              <a:defRPr sz="1600">
                <a:solidFill>
                  <a:schemeClr val="dk1"/>
                </a:solidFill>
                <a:latin typeface="Krub" panose="00000500000000000000"/>
                <a:ea typeface="Krub" panose="00000500000000000000"/>
                <a:cs typeface="Krub" panose="00000500000000000000"/>
                <a:sym typeface="Krub" panose="00000500000000000000"/>
              </a:defRPr>
            </a:lvl3pPr>
            <a:lvl4pPr marL="1828800" lvl="3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rub" panose="00000500000000000000"/>
              <a:buChar char="●"/>
              <a:defRPr sz="1600">
                <a:solidFill>
                  <a:schemeClr val="dk1"/>
                </a:solidFill>
                <a:latin typeface="Krub" panose="00000500000000000000"/>
                <a:ea typeface="Krub" panose="00000500000000000000"/>
                <a:cs typeface="Krub" panose="00000500000000000000"/>
                <a:sym typeface="Krub" panose="00000500000000000000"/>
              </a:defRPr>
            </a:lvl4pPr>
            <a:lvl5pPr marL="2286000" lvl="4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rub" panose="00000500000000000000"/>
              <a:buChar char="○"/>
              <a:defRPr sz="1600">
                <a:solidFill>
                  <a:schemeClr val="dk1"/>
                </a:solidFill>
                <a:latin typeface="Krub" panose="00000500000000000000"/>
                <a:ea typeface="Krub" panose="00000500000000000000"/>
                <a:cs typeface="Krub" panose="00000500000000000000"/>
                <a:sym typeface="Krub" panose="00000500000000000000"/>
              </a:defRPr>
            </a:lvl5pPr>
            <a:lvl6pPr marL="2743200" lvl="5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rub" panose="00000500000000000000"/>
              <a:buChar char="■"/>
              <a:defRPr sz="1600">
                <a:solidFill>
                  <a:schemeClr val="dk1"/>
                </a:solidFill>
                <a:latin typeface="Krub" panose="00000500000000000000"/>
                <a:ea typeface="Krub" panose="00000500000000000000"/>
                <a:cs typeface="Krub" panose="00000500000000000000"/>
                <a:sym typeface="Krub" panose="00000500000000000000"/>
              </a:defRPr>
            </a:lvl6pPr>
            <a:lvl7pPr marL="3200400" lvl="6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rub" panose="00000500000000000000"/>
              <a:buChar char="●"/>
              <a:defRPr sz="1600">
                <a:solidFill>
                  <a:schemeClr val="dk1"/>
                </a:solidFill>
                <a:latin typeface="Krub" panose="00000500000000000000"/>
                <a:ea typeface="Krub" panose="00000500000000000000"/>
                <a:cs typeface="Krub" panose="00000500000000000000"/>
                <a:sym typeface="Krub" panose="00000500000000000000"/>
              </a:defRPr>
            </a:lvl7pPr>
            <a:lvl8pPr marL="3657600" lvl="7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rub" panose="00000500000000000000"/>
              <a:buChar char="○"/>
              <a:defRPr sz="1600">
                <a:solidFill>
                  <a:schemeClr val="dk1"/>
                </a:solidFill>
                <a:latin typeface="Krub" panose="00000500000000000000"/>
                <a:ea typeface="Krub" panose="00000500000000000000"/>
                <a:cs typeface="Krub" panose="00000500000000000000"/>
                <a:sym typeface="Krub" panose="00000500000000000000"/>
              </a:defRPr>
            </a:lvl8pPr>
            <a:lvl9pPr marL="4114800" lvl="8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rub" panose="00000500000000000000"/>
              <a:buChar char="■"/>
              <a:defRPr sz="1600">
                <a:solidFill>
                  <a:schemeClr val="dk1"/>
                </a:solidFill>
                <a:latin typeface="Krub" panose="00000500000000000000"/>
                <a:ea typeface="Krub" panose="00000500000000000000"/>
                <a:cs typeface="Krub" panose="00000500000000000000"/>
                <a:sym typeface="Krub" panose="00000500000000000000"/>
              </a:defRPr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8.png"/><Relationship Id="rId7" Type="http://schemas.openxmlformats.org/officeDocument/2006/relationships/image" Target="../media/image7.png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0" Type="http://schemas.openxmlformats.org/officeDocument/2006/relationships/notesSlide" Target="../notesSlides/notesSlide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19.xml"/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20.xml"/><Relationship Id="rId2" Type="http://schemas.openxmlformats.org/officeDocument/2006/relationships/image" Target="../media/image35.png"/><Relationship Id="rId1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0.xml"/><Relationship Id="rId1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6.xml"/><Relationship Id="rId1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6.xml"/><Relationship Id="rId1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6.xml"/><Relationship Id="rId1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6.xml"/><Relationship Id="rId1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4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1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12.png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5.xml"/><Relationship Id="rId8" Type="http://schemas.openxmlformats.org/officeDocument/2006/relationships/slideLayout" Target="../slideLayouts/slideLayout6.xml"/><Relationship Id="rId7" Type="http://schemas.openxmlformats.org/officeDocument/2006/relationships/image" Target="../media/image18.png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6.xml"/><Relationship Id="rId7" Type="http://schemas.openxmlformats.org/officeDocument/2006/relationships/slideLayout" Target="../slideLayouts/slideLayout6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30.xml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36"/>
          <p:cNvSpPr txBox="1">
            <a:spLocks noGrp="1"/>
          </p:cNvSpPr>
          <p:nvPr>
            <p:ph type="ctrTitle"/>
          </p:nvPr>
        </p:nvSpPr>
        <p:spPr>
          <a:xfrm>
            <a:off x="799950" y="1006775"/>
            <a:ext cx="4312500" cy="26601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700"/>
              <a:t>BOBA</a:t>
            </a:r>
            <a:endParaRPr sz="47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700"/>
              <a:t>	 		 X</a:t>
            </a:r>
            <a:endParaRPr sz="47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700"/>
              <a:t>ICE CREAM</a:t>
            </a:r>
            <a:endParaRPr sz="4700"/>
          </a:p>
        </p:txBody>
      </p:sp>
      <p:grpSp>
        <p:nvGrpSpPr>
          <p:cNvPr id="478" name="Google Shape;478;p36"/>
          <p:cNvGrpSpPr/>
          <p:nvPr/>
        </p:nvGrpSpPr>
        <p:grpSpPr>
          <a:xfrm>
            <a:off x="2388675" y="769746"/>
            <a:ext cx="975150" cy="207600"/>
            <a:chOff x="872550" y="1237250"/>
            <a:chExt cx="975150" cy="207600"/>
          </a:xfrm>
        </p:grpSpPr>
        <p:sp>
          <p:nvSpPr>
            <p:cNvPr id="479" name="Google Shape;479;p36"/>
            <p:cNvSpPr/>
            <p:nvPr/>
          </p:nvSpPr>
          <p:spPr>
            <a:xfrm>
              <a:off x="872550" y="1237250"/>
              <a:ext cx="207600" cy="207600"/>
            </a:xfrm>
            <a:prstGeom prst="mathMultiply">
              <a:avLst>
                <a:gd name="adj1" fmla="val 1168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0" name="Google Shape;480;p36"/>
            <p:cNvSpPr/>
            <p:nvPr/>
          </p:nvSpPr>
          <p:spPr>
            <a:xfrm>
              <a:off x="1128400" y="1237250"/>
              <a:ext cx="207600" cy="207600"/>
            </a:xfrm>
            <a:prstGeom prst="mathMultiply">
              <a:avLst>
                <a:gd name="adj1" fmla="val 1168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1" name="Google Shape;481;p36"/>
            <p:cNvSpPr/>
            <p:nvPr/>
          </p:nvSpPr>
          <p:spPr>
            <a:xfrm>
              <a:off x="1384250" y="1237250"/>
              <a:ext cx="207600" cy="207600"/>
            </a:xfrm>
            <a:prstGeom prst="mathMultiply">
              <a:avLst>
                <a:gd name="adj1" fmla="val 1168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2" name="Google Shape;482;p36"/>
            <p:cNvSpPr/>
            <p:nvPr/>
          </p:nvSpPr>
          <p:spPr>
            <a:xfrm>
              <a:off x="1640100" y="1237250"/>
              <a:ext cx="207600" cy="207600"/>
            </a:xfrm>
            <a:prstGeom prst="mathMultiply">
              <a:avLst>
                <a:gd name="adj1" fmla="val 1168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483" name="Google Shape;483;p36"/>
          <p:cNvGrpSpPr/>
          <p:nvPr/>
        </p:nvGrpSpPr>
        <p:grpSpPr>
          <a:xfrm>
            <a:off x="2388675" y="3696300"/>
            <a:ext cx="975150" cy="207600"/>
            <a:chOff x="872550" y="1237250"/>
            <a:chExt cx="975150" cy="207600"/>
          </a:xfrm>
        </p:grpSpPr>
        <p:sp>
          <p:nvSpPr>
            <p:cNvPr id="484" name="Google Shape;484;p36"/>
            <p:cNvSpPr/>
            <p:nvPr/>
          </p:nvSpPr>
          <p:spPr>
            <a:xfrm>
              <a:off x="872550" y="1237250"/>
              <a:ext cx="207600" cy="207600"/>
            </a:xfrm>
            <a:prstGeom prst="mathMultiply">
              <a:avLst>
                <a:gd name="adj1" fmla="val 1168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5" name="Google Shape;485;p36"/>
            <p:cNvSpPr/>
            <p:nvPr/>
          </p:nvSpPr>
          <p:spPr>
            <a:xfrm>
              <a:off x="1128400" y="1237250"/>
              <a:ext cx="207600" cy="207600"/>
            </a:xfrm>
            <a:prstGeom prst="mathMultiply">
              <a:avLst>
                <a:gd name="adj1" fmla="val 1168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6" name="Google Shape;486;p36"/>
            <p:cNvSpPr/>
            <p:nvPr/>
          </p:nvSpPr>
          <p:spPr>
            <a:xfrm>
              <a:off x="1384250" y="1237250"/>
              <a:ext cx="207600" cy="207600"/>
            </a:xfrm>
            <a:prstGeom prst="mathMultiply">
              <a:avLst>
                <a:gd name="adj1" fmla="val 1168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7" name="Google Shape;487;p36"/>
            <p:cNvSpPr/>
            <p:nvPr/>
          </p:nvSpPr>
          <p:spPr>
            <a:xfrm>
              <a:off x="1640100" y="1237250"/>
              <a:ext cx="207600" cy="207600"/>
            </a:xfrm>
            <a:prstGeom prst="mathMultiply">
              <a:avLst>
                <a:gd name="adj1" fmla="val 1168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488" name="Google Shape;488;p36"/>
          <p:cNvPicPr preferRelativeResize="0"/>
          <p:nvPr/>
        </p:nvPicPr>
        <p:blipFill>
          <a:blip r:embed="rId1"/>
          <a:stretch>
            <a:fillRect/>
          </a:stretch>
        </p:blipFill>
        <p:spPr>
          <a:xfrm rot="-2577858">
            <a:off x="-301009" y="25297"/>
            <a:ext cx="2530745" cy="1214708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Google Shape;489;p36"/>
          <p:cNvPicPr preferRelativeResize="0"/>
          <p:nvPr/>
        </p:nvPicPr>
        <p:blipFill>
          <a:blip r:embed="rId2"/>
          <a:stretch>
            <a:fillRect/>
          </a:stretch>
        </p:blipFill>
        <p:spPr>
          <a:xfrm rot="-210893">
            <a:off x="2820967" y="384044"/>
            <a:ext cx="7715866" cy="5227837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" name="Google Shape;490;p36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597400" y="769750"/>
            <a:ext cx="647400" cy="64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1" name="Google Shape;491;p36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799950" y="1417150"/>
            <a:ext cx="647400" cy="64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2" name="Google Shape;492;p36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194750" y="2248050"/>
            <a:ext cx="647400" cy="64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3" name="Google Shape;493;p36"/>
          <p:cNvPicPr preferRelativeResize="0"/>
          <p:nvPr/>
        </p:nvPicPr>
        <p:blipFill>
          <a:blip r:embed="rId6"/>
          <a:stretch>
            <a:fillRect/>
          </a:stretch>
        </p:blipFill>
        <p:spPr>
          <a:xfrm>
            <a:off x="152550" y="3204000"/>
            <a:ext cx="647400" cy="64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4" name="Google Shape;494;p36"/>
          <p:cNvPicPr preferRelativeResize="0"/>
          <p:nvPr/>
        </p:nvPicPr>
        <p:blipFill>
          <a:blip r:embed="rId7"/>
          <a:stretch>
            <a:fillRect/>
          </a:stretch>
        </p:blipFill>
        <p:spPr>
          <a:xfrm>
            <a:off x="705700" y="4159950"/>
            <a:ext cx="647400" cy="64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5" name="Google Shape;495;p36"/>
          <p:cNvPicPr preferRelativeResize="0"/>
          <p:nvPr/>
        </p:nvPicPr>
        <p:blipFill>
          <a:blip r:embed="rId8"/>
          <a:stretch>
            <a:fillRect/>
          </a:stretch>
        </p:blipFill>
        <p:spPr>
          <a:xfrm>
            <a:off x="1656875" y="4356675"/>
            <a:ext cx="647400" cy="64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4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/>
                                        <p:tgtEl>
                                          <p:spTgt spid="4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4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4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/>
                                        <p:tgtEl>
                                          <p:spTgt spid="4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/>
                                        <p:tgtEl>
                                          <p:spTgt spid="4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/>
                                        <p:tgtEl>
                                          <p:spTgt spid="4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/>
                                        <p:tgtEl>
                                          <p:spTgt spid="4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00"/>
                            </p:stCondLst>
                            <p:childTnLst>
                              <p:par>
                                <p:cTn id="2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/>
                                        <p:tgtEl>
                                          <p:spTgt spid="4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/>
                                        <p:tgtEl>
                                          <p:spTgt spid="4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0"/>
                            </p:stCondLst>
                            <p:childTnLst>
                              <p:par>
                                <p:cTn id="3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000"/>
                                        <p:tgtEl>
                                          <p:spTgt spid="4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1000"/>
                                        <p:tgtEl>
                                          <p:spTgt spid="4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6000"/>
                            </p:stCondLst>
                            <p:childTnLst>
                              <p:par>
                                <p:cTn id="3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/>
                                        <p:tgtEl>
                                          <p:spTgt spid="4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000"/>
                                        <p:tgtEl>
                                          <p:spTgt spid="4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7000"/>
                            </p:stCondLst>
                            <p:childTnLst>
                              <p:par>
                                <p:cTn id="4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1000"/>
                                        <p:tgtEl>
                                          <p:spTgt spid="4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1000"/>
                                        <p:tgtEl>
                                          <p:spTgt spid="4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44"/>
          <p:cNvSpPr txBox="1"/>
          <p:nvPr/>
        </p:nvSpPr>
        <p:spPr>
          <a:xfrm>
            <a:off x="3166200" y="152400"/>
            <a:ext cx="4549800" cy="14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Our story page</a:t>
            </a:r>
            <a:endParaRPr sz="1800" b="1"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•</a:t>
            </a:r>
            <a:r>
              <a:rPr lang="en-GB" sz="1800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Mission and vision</a:t>
            </a:r>
            <a:endParaRPr sz="1800"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•</a:t>
            </a:r>
            <a:r>
              <a:rPr lang="en-GB" sz="1800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The ice cream is 100% lactose free</a:t>
            </a:r>
            <a:endParaRPr sz="1800"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•</a:t>
            </a:r>
            <a:r>
              <a:rPr lang="en-GB" sz="1800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Founder and the team </a:t>
            </a:r>
            <a:endParaRPr sz="1800"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601" name="Google Shape;601;p44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52400" y="152400"/>
            <a:ext cx="2807496" cy="4838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02" name="Google Shape;602;p44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3112296" y="1722300"/>
            <a:ext cx="2152624" cy="3268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44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5493525" y="1722300"/>
            <a:ext cx="1997815" cy="3268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8" name="Google Shape;608;p45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52400" y="152400"/>
            <a:ext cx="2886858" cy="4838702"/>
          </a:xfrm>
          <a:prstGeom prst="rect">
            <a:avLst/>
          </a:prstGeom>
          <a:noFill/>
          <a:ln>
            <a:noFill/>
          </a:ln>
        </p:spPr>
      </p:pic>
      <p:sp>
        <p:nvSpPr>
          <p:cNvPr id="609" name="Google Shape;609;p45"/>
          <p:cNvSpPr txBox="1"/>
          <p:nvPr/>
        </p:nvSpPr>
        <p:spPr>
          <a:xfrm>
            <a:off x="3166200" y="152400"/>
            <a:ext cx="5350500" cy="14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Shop page</a:t>
            </a:r>
            <a:endParaRPr sz="1800" b="1"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•</a:t>
            </a:r>
            <a:r>
              <a:rPr lang="en-GB" sz="1800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Make order and payment</a:t>
            </a:r>
            <a:endParaRPr sz="1800"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•</a:t>
            </a:r>
            <a:r>
              <a:rPr lang="en-GB" sz="1800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Choose the flavor </a:t>
            </a:r>
            <a:endParaRPr sz="1800"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•</a:t>
            </a:r>
            <a:r>
              <a:rPr lang="en-GB" sz="1800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Get more detail about the ingredients and nutritions </a:t>
            </a:r>
            <a:endParaRPr sz="1800"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610" name="Google Shape;610;p45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3191658" y="1722300"/>
            <a:ext cx="1996705" cy="3268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11" name="Google Shape;611;p45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5340763" y="1722300"/>
            <a:ext cx="2010007" cy="3268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46"/>
          <p:cNvSpPr txBox="1"/>
          <p:nvPr/>
        </p:nvSpPr>
        <p:spPr>
          <a:xfrm>
            <a:off x="142874" y="1635469"/>
            <a:ext cx="5986463" cy="323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latin typeface="Krub" panose="00000500000000000000"/>
                <a:ea typeface="Krub" panose="00000500000000000000"/>
                <a:cs typeface="Krub" panose="00000500000000000000"/>
                <a:sym typeface="Krub" panose="00000500000000000000"/>
              </a:rPr>
              <a:t>Advantages</a:t>
            </a:r>
            <a:endParaRPr sz="1800" dirty="0">
              <a:latin typeface="Krub" panose="00000500000000000000"/>
              <a:ea typeface="Krub" panose="00000500000000000000"/>
              <a:cs typeface="Krub" panose="00000500000000000000"/>
              <a:sym typeface="Krub" panose="00000500000000000000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Krub" panose="00000500000000000000"/>
              <a:buChar char="●"/>
            </a:pPr>
            <a:r>
              <a:rPr lang="en-GB" sz="1800" dirty="0">
                <a:latin typeface="Krub" panose="00000500000000000000"/>
                <a:ea typeface="Krub" panose="00000500000000000000"/>
                <a:cs typeface="Krub" panose="00000500000000000000"/>
                <a:sym typeface="Krub" panose="00000500000000000000"/>
              </a:rPr>
              <a:t>Short and simple</a:t>
            </a:r>
            <a:endParaRPr sz="1800" dirty="0">
              <a:latin typeface="Krub" panose="00000500000000000000"/>
              <a:ea typeface="Krub" panose="00000500000000000000"/>
              <a:cs typeface="Krub" panose="00000500000000000000"/>
              <a:sym typeface="Krub" panose="00000500000000000000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Krub" panose="00000500000000000000"/>
              <a:buChar char="●"/>
            </a:pPr>
            <a:r>
              <a:rPr lang="en-GB" sz="1800" dirty="0">
                <a:latin typeface="Krub" panose="00000500000000000000"/>
                <a:ea typeface="Krub" panose="00000500000000000000"/>
                <a:cs typeface="Krub" panose="00000500000000000000"/>
                <a:sym typeface="Krub" panose="00000500000000000000"/>
              </a:rPr>
              <a:t>Easy to understand and the information is very clear</a:t>
            </a:r>
            <a:endParaRPr sz="1800" dirty="0">
              <a:latin typeface="Krub" panose="00000500000000000000"/>
              <a:ea typeface="Krub" panose="00000500000000000000"/>
              <a:cs typeface="Krub" panose="00000500000000000000"/>
              <a:sym typeface="Krub" panose="00000500000000000000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Krub" panose="00000500000000000000"/>
              <a:buChar char="●"/>
            </a:pPr>
            <a:r>
              <a:rPr lang="en-GB" sz="1800" dirty="0">
                <a:latin typeface="Krub" panose="00000500000000000000"/>
                <a:ea typeface="Krub" panose="00000500000000000000"/>
                <a:cs typeface="Krub" panose="00000500000000000000"/>
                <a:sym typeface="Krub" panose="00000500000000000000"/>
              </a:rPr>
              <a:t>There are no long paragraph so user can easily read</a:t>
            </a:r>
            <a:endParaRPr sz="1800" dirty="0">
              <a:latin typeface="Krub" panose="00000500000000000000"/>
              <a:ea typeface="Krub" panose="00000500000000000000"/>
              <a:cs typeface="Krub" panose="00000500000000000000"/>
              <a:sym typeface="Krub" panose="00000500000000000000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Krub" panose="00000500000000000000"/>
              <a:buChar char="●"/>
            </a:pPr>
            <a:r>
              <a:rPr lang="en-GB" sz="1800" dirty="0">
                <a:latin typeface="Krub" panose="00000500000000000000"/>
                <a:ea typeface="Krub" panose="00000500000000000000"/>
                <a:cs typeface="Krub" panose="00000500000000000000"/>
                <a:sym typeface="Krub" panose="00000500000000000000"/>
              </a:rPr>
              <a:t>The content is interesting because the animation and the font makes the content more eye catching</a:t>
            </a:r>
            <a:endParaRPr sz="1800" dirty="0">
              <a:latin typeface="Krub" panose="00000500000000000000"/>
              <a:ea typeface="Krub" panose="00000500000000000000"/>
              <a:cs typeface="Krub" panose="00000500000000000000"/>
              <a:sym typeface="Krub" panose="0000050000000000000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latin typeface="Krub" panose="00000500000000000000"/>
              <a:ea typeface="Krub" panose="00000500000000000000"/>
              <a:cs typeface="Krub" panose="00000500000000000000"/>
              <a:sym typeface="Krub" panose="0000050000000000000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latin typeface="Krub" panose="00000500000000000000"/>
              <a:ea typeface="Krub" panose="00000500000000000000"/>
              <a:cs typeface="Krub" panose="00000500000000000000"/>
              <a:sym typeface="Krub" panose="00000500000000000000"/>
            </a:endParaRPr>
          </a:p>
        </p:txBody>
      </p:sp>
      <p:pic>
        <p:nvPicPr>
          <p:cNvPr id="617" name="Google Shape;617;p46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-550068" y="-562932"/>
            <a:ext cx="4061780" cy="2565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9337" y="893454"/>
            <a:ext cx="3014663" cy="3356591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47"/>
          <p:cNvSpPr txBox="1"/>
          <p:nvPr/>
        </p:nvSpPr>
        <p:spPr>
          <a:xfrm>
            <a:off x="779775" y="388550"/>
            <a:ext cx="8474100" cy="2954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latin typeface="Krub" panose="00000500000000000000"/>
              <a:ea typeface="Krub" panose="00000500000000000000"/>
              <a:cs typeface="Krub" panose="00000500000000000000"/>
              <a:sym typeface="Krub" panose="0000050000000000000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latin typeface="Krub" panose="00000500000000000000"/>
                <a:ea typeface="Krub" panose="00000500000000000000"/>
                <a:cs typeface="Krub" panose="00000500000000000000"/>
                <a:sym typeface="Krub" panose="00000500000000000000"/>
              </a:rPr>
              <a:t>Lacking </a:t>
            </a:r>
            <a:endParaRPr sz="1800" dirty="0">
              <a:latin typeface="Krub" panose="00000500000000000000"/>
              <a:ea typeface="Krub" panose="00000500000000000000"/>
              <a:cs typeface="Krub" panose="00000500000000000000"/>
              <a:sym typeface="Krub" panose="00000500000000000000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Krub" panose="00000500000000000000"/>
              <a:buChar char="●"/>
            </a:pPr>
            <a:r>
              <a:rPr lang="en-US" sz="1800" dirty="0">
                <a:latin typeface="Krub" panose="00000500000000000000"/>
                <a:ea typeface="Krub" panose="00000500000000000000"/>
                <a:cs typeface="Krub" panose="00000500000000000000"/>
                <a:sym typeface="Krub" panose="00000500000000000000"/>
              </a:rPr>
              <a:t>T</a:t>
            </a:r>
            <a:r>
              <a:rPr lang="en-GB" sz="1800" dirty="0">
                <a:latin typeface="Krub" panose="00000500000000000000"/>
                <a:ea typeface="Krub" panose="00000500000000000000"/>
                <a:cs typeface="Krub" panose="00000500000000000000"/>
                <a:sym typeface="Krub" panose="00000500000000000000"/>
              </a:rPr>
              <a:t>he background and history of the company, founder and the team </a:t>
            </a:r>
            <a:endParaRPr lang="en-GB" sz="1800" dirty="0">
              <a:latin typeface="Krub" panose="00000500000000000000"/>
              <a:ea typeface="Krub" panose="00000500000000000000"/>
              <a:cs typeface="Krub" panose="00000500000000000000"/>
              <a:sym typeface="Krub" panose="00000500000000000000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Krub" panose="00000500000000000000"/>
              <a:buChar char="●"/>
            </a:pPr>
            <a:r>
              <a:rPr lang="en-GB" sz="1800" dirty="0">
                <a:latin typeface="Krub" panose="00000500000000000000"/>
                <a:ea typeface="Krub" panose="00000500000000000000"/>
                <a:cs typeface="Krub" panose="00000500000000000000"/>
                <a:sym typeface="Krub" panose="00000500000000000000"/>
              </a:rPr>
              <a:t>It does not show what the ice cream look like</a:t>
            </a:r>
            <a:endParaRPr sz="1800" dirty="0">
              <a:latin typeface="Krub" panose="00000500000000000000"/>
              <a:ea typeface="Krub" panose="00000500000000000000"/>
              <a:cs typeface="Krub" panose="00000500000000000000"/>
              <a:sym typeface="Krub" panose="00000500000000000000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Krub" panose="00000500000000000000"/>
              <a:buChar char="●"/>
            </a:pPr>
            <a:r>
              <a:rPr lang="en-GB" sz="1800" dirty="0">
                <a:latin typeface="Krub" panose="00000500000000000000"/>
                <a:ea typeface="Krub" panose="00000500000000000000"/>
                <a:cs typeface="Krub" panose="00000500000000000000"/>
                <a:sym typeface="Krub" panose="00000500000000000000"/>
              </a:rPr>
              <a:t>Does not show whether ice cream contain real fruit or jelly or colouring</a:t>
            </a:r>
            <a:endParaRPr sz="1800" dirty="0">
              <a:latin typeface="Krub" panose="00000500000000000000"/>
              <a:ea typeface="Krub" panose="00000500000000000000"/>
              <a:cs typeface="Krub" panose="00000500000000000000"/>
              <a:sym typeface="Krub" panose="0000050000000000000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latin typeface="Krub" panose="00000500000000000000"/>
              <a:ea typeface="Krub" panose="00000500000000000000"/>
              <a:cs typeface="Krub" panose="00000500000000000000"/>
              <a:sym typeface="Krub" panose="0000050000000000000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latin typeface="Krub" panose="00000500000000000000"/>
                <a:ea typeface="Krub" panose="00000500000000000000"/>
                <a:cs typeface="Krub" panose="00000500000000000000"/>
                <a:sym typeface="Krub" panose="00000500000000000000"/>
              </a:rPr>
              <a:t>Suggestions </a:t>
            </a:r>
            <a:endParaRPr sz="1800" dirty="0">
              <a:latin typeface="Krub" panose="00000500000000000000"/>
              <a:ea typeface="Krub" panose="00000500000000000000"/>
              <a:cs typeface="Krub" panose="00000500000000000000"/>
              <a:sym typeface="Krub" panose="00000500000000000000"/>
            </a:endParaRPr>
          </a:p>
          <a:p>
            <a:pPr marL="457200" indent="-342900">
              <a:buSzPts val="1800"/>
              <a:buFont typeface="Krub" panose="00000500000000000000"/>
              <a:buChar char="●"/>
            </a:pPr>
            <a:r>
              <a:rPr lang="en-US" sz="1800" dirty="0">
                <a:latin typeface="Krub" panose="00000500000000000000"/>
                <a:ea typeface="Krub" panose="00000500000000000000"/>
                <a:cs typeface="Krub" panose="00000500000000000000"/>
                <a:sym typeface="Krub" panose="00000500000000000000"/>
              </a:rPr>
              <a:t>Add more details to introduce about the company history</a:t>
            </a:r>
            <a:endParaRPr lang="en-GB" sz="1800" dirty="0">
              <a:latin typeface="Krub" panose="00000500000000000000"/>
              <a:ea typeface="Krub" panose="00000500000000000000"/>
              <a:cs typeface="Krub" panose="00000500000000000000"/>
              <a:sym typeface="Krub" panose="00000500000000000000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Krub" panose="00000500000000000000"/>
              <a:buChar char="●"/>
            </a:pPr>
            <a:r>
              <a:rPr lang="en-GB" sz="1800" dirty="0">
                <a:latin typeface="Krub" panose="00000500000000000000"/>
                <a:ea typeface="Krub" panose="00000500000000000000"/>
                <a:cs typeface="Krub" panose="00000500000000000000"/>
                <a:sym typeface="Krub" panose="00000500000000000000"/>
              </a:rPr>
              <a:t>Add some picture to show inside the ice cream eg,real fruit</a:t>
            </a:r>
            <a:endParaRPr sz="1800" dirty="0">
              <a:latin typeface="Krub" panose="00000500000000000000"/>
              <a:ea typeface="Krub" panose="00000500000000000000"/>
              <a:cs typeface="Krub" panose="00000500000000000000"/>
              <a:sym typeface="Krub" panose="00000500000000000000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Krub" panose="00000500000000000000"/>
              <a:buChar char="●"/>
            </a:pPr>
            <a:r>
              <a:rPr lang="en-GB" sz="1800" dirty="0">
                <a:latin typeface="Krub" panose="00000500000000000000"/>
                <a:ea typeface="Krub" panose="00000500000000000000"/>
                <a:cs typeface="Krub" panose="00000500000000000000"/>
                <a:sym typeface="Krub" panose="00000500000000000000"/>
              </a:rPr>
              <a:t>Add some music</a:t>
            </a:r>
            <a:endParaRPr sz="1800" dirty="0">
              <a:latin typeface="Krub" panose="00000500000000000000"/>
              <a:ea typeface="Krub" panose="00000500000000000000"/>
              <a:cs typeface="Krub" panose="00000500000000000000"/>
              <a:sym typeface="Krub" panose="00000500000000000000"/>
            </a:endParaRPr>
          </a:p>
        </p:txBody>
      </p:sp>
      <p:pic>
        <p:nvPicPr>
          <p:cNvPr id="623" name="Google Shape;623;p47"/>
          <p:cNvPicPr preferRelativeResize="0"/>
          <p:nvPr/>
        </p:nvPicPr>
        <p:blipFill rotWithShape="1">
          <a:blip r:embed="rId1"/>
          <a:srcRect t="29057"/>
          <a:stretch>
            <a:fillRect/>
          </a:stretch>
        </p:blipFill>
        <p:spPr>
          <a:xfrm>
            <a:off x="-1676800" y="3268980"/>
            <a:ext cx="7299949" cy="34525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48"/>
          <p:cNvSpPr txBox="1">
            <a:spLocks noGrp="1"/>
          </p:cNvSpPr>
          <p:nvPr>
            <p:ph type="title"/>
          </p:nvPr>
        </p:nvSpPr>
        <p:spPr>
          <a:xfrm>
            <a:off x="2964650" y="2404725"/>
            <a:ext cx="5459400" cy="11943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User Experience &amp; Design</a:t>
            </a:r>
            <a:endParaRPr lang="en-GB"/>
          </a:p>
        </p:txBody>
      </p:sp>
      <p:sp>
        <p:nvSpPr>
          <p:cNvPr id="629" name="Google Shape;629;p48"/>
          <p:cNvSpPr txBox="1">
            <a:spLocks noGrp="1"/>
          </p:cNvSpPr>
          <p:nvPr>
            <p:ph type="title" idx="2"/>
          </p:nvPr>
        </p:nvSpPr>
        <p:spPr>
          <a:xfrm>
            <a:off x="5363100" y="923350"/>
            <a:ext cx="3060900" cy="11943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03</a:t>
            </a:r>
            <a:endParaRPr lang="en-GB"/>
          </a:p>
        </p:txBody>
      </p:sp>
      <p:pic>
        <p:nvPicPr>
          <p:cNvPr id="630" name="Google Shape;630;p48"/>
          <p:cNvPicPr preferRelativeResize="0"/>
          <p:nvPr/>
        </p:nvPicPr>
        <p:blipFill rotWithShape="1">
          <a:blip r:embed="rId1"/>
          <a:srcRect l="11276"/>
          <a:stretch>
            <a:fillRect/>
          </a:stretch>
        </p:blipFill>
        <p:spPr>
          <a:xfrm flipH="1">
            <a:off x="110837" y="523825"/>
            <a:ext cx="4389627" cy="5013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49"/>
          <p:cNvSpPr txBox="1">
            <a:spLocks noGrp="1"/>
          </p:cNvSpPr>
          <p:nvPr>
            <p:ph type="title"/>
          </p:nvPr>
        </p:nvSpPr>
        <p:spPr>
          <a:xfrm>
            <a:off x="720000" y="552601"/>
            <a:ext cx="7704000" cy="4227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User Experience</a:t>
            </a:r>
            <a:endParaRPr lang="en-GB"/>
          </a:p>
        </p:txBody>
      </p:sp>
      <p:sp>
        <p:nvSpPr>
          <p:cNvPr id="636" name="Google Shape;636;p49"/>
          <p:cNvSpPr txBox="1"/>
          <p:nvPr/>
        </p:nvSpPr>
        <p:spPr>
          <a:xfrm>
            <a:off x="5287150" y="1539975"/>
            <a:ext cx="3773400" cy="24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u="sng">
                <a:solidFill>
                  <a:srgbClr val="212121"/>
                </a:solidFill>
                <a:latin typeface="Krub" panose="00000500000000000000"/>
                <a:ea typeface="Krub" panose="00000500000000000000"/>
                <a:cs typeface="Krub" panose="00000500000000000000"/>
                <a:sym typeface="Krub" panose="00000500000000000000"/>
              </a:rPr>
              <a:t>Disadvantages</a:t>
            </a:r>
            <a:endParaRPr sz="1500" u="sng">
              <a:solidFill>
                <a:srgbClr val="212121"/>
              </a:solidFill>
              <a:latin typeface="Krub" panose="00000500000000000000"/>
              <a:ea typeface="Krub" panose="00000500000000000000"/>
              <a:cs typeface="Krub" panose="00000500000000000000"/>
              <a:sym typeface="Krub" panose="00000500000000000000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500"/>
              <a:buFont typeface="Krub" panose="00000500000000000000"/>
              <a:buChar char="●"/>
            </a:pPr>
            <a:r>
              <a:rPr lang="en-GB" sz="1500">
                <a:solidFill>
                  <a:srgbClr val="212121"/>
                </a:solidFill>
                <a:latin typeface="Krub" panose="00000500000000000000"/>
                <a:ea typeface="Krub" panose="00000500000000000000"/>
                <a:cs typeface="Krub" panose="00000500000000000000"/>
                <a:sym typeface="Krub" panose="00000500000000000000"/>
              </a:rPr>
              <a:t>inconvenient  for the computers user</a:t>
            </a:r>
            <a:endParaRPr sz="1500">
              <a:solidFill>
                <a:srgbClr val="212121"/>
              </a:solidFill>
              <a:latin typeface="Krub" panose="00000500000000000000"/>
              <a:ea typeface="Krub" panose="00000500000000000000"/>
              <a:cs typeface="Krub" panose="00000500000000000000"/>
              <a:sym typeface="Krub" panose="00000500000000000000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212121"/>
                </a:solidFill>
                <a:latin typeface="Krub" panose="00000500000000000000"/>
                <a:ea typeface="Krub" panose="00000500000000000000"/>
                <a:cs typeface="Krub" panose="00000500000000000000"/>
                <a:sym typeface="Krub" panose="00000500000000000000"/>
              </a:rPr>
              <a:t>-cannot see the whole information</a:t>
            </a:r>
            <a:endParaRPr sz="1500">
              <a:solidFill>
                <a:srgbClr val="212121"/>
              </a:solidFill>
              <a:latin typeface="Krub" panose="00000500000000000000"/>
              <a:ea typeface="Krub" panose="00000500000000000000"/>
              <a:cs typeface="Krub" panose="00000500000000000000"/>
              <a:sym typeface="Krub" panose="00000500000000000000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212121"/>
                </a:solidFill>
                <a:latin typeface="Krub" panose="00000500000000000000"/>
                <a:ea typeface="Krub" panose="00000500000000000000"/>
                <a:cs typeface="Krub" panose="00000500000000000000"/>
                <a:sym typeface="Krub" panose="00000500000000000000"/>
              </a:rPr>
              <a:t>-inconvenient to turn the page</a:t>
            </a:r>
            <a:endParaRPr sz="1500">
              <a:solidFill>
                <a:srgbClr val="212121"/>
              </a:solidFill>
              <a:latin typeface="Krub" panose="00000500000000000000"/>
              <a:ea typeface="Krub" panose="00000500000000000000"/>
              <a:cs typeface="Krub" panose="00000500000000000000"/>
              <a:sym typeface="Krub" panose="00000500000000000000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212121"/>
              </a:solidFill>
              <a:latin typeface="Krub" panose="00000500000000000000"/>
              <a:ea typeface="Krub" panose="00000500000000000000"/>
              <a:cs typeface="Krub" panose="00000500000000000000"/>
              <a:sym typeface="Krub" panose="00000500000000000000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500"/>
              <a:buFont typeface="Krub" panose="00000500000000000000"/>
              <a:buChar char="●"/>
            </a:pPr>
            <a:r>
              <a:rPr lang="en-GB" sz="1500">
                <a:solidFill>
                  <a:srgbClr val="212121"/>
                </a:solidFill>
                <a:latin typeface="Krub" panose="00000500000000000000"/>
                <a:ea typeface="Krub" panose="00000500000000000000"/>
                <a:cs typeface="Krub" panose="00000500000000000000"/>
                <a:sym typeface="Krub" panose="00000500000000000000"/>
              </a:rPr>
              <a:t>The design of "our story" is too monotonous and easy to be ignored</a:t>
            </a:r>
            <a:endParaRPr sz="1500">
              <a:solidFill>
                <a:srgbClr val="212121"/>
              </a:solidFill>
              <a:latin typeface="Krub" panose="00000500000000000000"/>
              <a:ea typeface="Krub" panose="00000500000000000000"/>
              <a:cs typeface="Krub" panose="00000500000000000000"/>
              <a:sym typeface="Krub" panose="0000050000000000000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Krub" panose="00000500000000000000"/>
              <a:ea typeface="Krub" panose="00000500000000000000"/>
              <a:cs typeface="Krub" panose="00000500000000000000"/>
              <a:sym typeface="Krub" panose="00000500000000000000"/>
            </a:endParaRPr>
          </a:p>
        </p:txBody>
      </p:sp>
      <p:pic>
        <p:nvPicPr>
          <p:cNvPr id="637" name="Google Shape;637;p49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97750" y="1307050"/>
            <a:ext cx="4958801" cy="280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50"/>
          <p:cNvSpPr txBox="1">
            <a:spLocks noGrp="1"/>
          </p:cNvSpPr>
          <p:nvPr>
            <p:ph type="title"/>
          </p:nvPr>
        </p:nvSpPr>
        <p:spPr>
          <a:xfrm>
            <a:off x="720000" y="650476"/>
            <a:ext cx="7704000" cy="4227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User Experience</a:t>
            </a:r>
            <a:endParaRPr lang="en-GB"/>
          </a:p>
        </p:txBody>
      </p:sp>
      <p:sp>
        <p:nvSpPr>
          <p:cNvPr id="643" name="Google Shape;643;p50"/>
          <p:cNvSpPr txBox="1">
            <a:spLocks noGrp="1"/>
          </p:cNvSpPr>
          <p:nvPr>
            <p:ph type="subTitle" idx="2"/>
          </p:nvPr>
        </p:nvSpPr>
        <p:spPr>
          <a:xfrm>
            <a:off x="720000" y="1458775"/>
            <a:ext cx="4621500" cy="29280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rgbClr val="212121"/>
                </a:solidFill>
              </a:rPr>
              <a:t>Advantages</a:t>
            </a:r>
            <a:endParaRPr u="sng">
              <a:solidFill>
                <a:srgbClr val="212121"/>
              </a:solidFill>
            </a:endParaRPr>
          </a:p>
          <a:p>
            <a:pPr marL="457200" lvl="0" indent="-330200" algn="l" rtl="0">
              <a:spcBef>
                <a:spcPts val="1200"/>
              </a:spcBef>
              <a:spcAft>
                <a:spcPts val="0"/>
              </a:spcAft>
              <a:buClr>
                <a:srgbClr val="212121"/>
              </a:buClr>
              <a:buSzPts val="1600"/>
              <a:buChar char="●"/>
            </a:pPr>
            <a:r>
              <a:rPr lang="en-GB">
                <a:solidFill>
                  <a:srgbClr val="212121"/>
                </a:solidFill>
              </a:rPr>
              <a:t>Perfectly match the mobile phone</a:t>
            </a:r>
            <a:endParaRPr>
              <a:solidFill>
                <a:srgbClr val="212121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600"/>
              <a:buChar char="●"/>
            </a:pPr>
            <a:r>
              <a:rPr lang="en-GB">
                <a:solidFill>
                  <a:srgbClr val="212121"/>
                </a:solidFill>
              </a:rPr>
              <a:t>The use process is very smooth</a:t>
            </a:r>
            <a:endParaRPr>
              <a:solidFill>
                <a:srgbClr val="212121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600"/>
              <a:buChar char="●"/>
            </a:pPr>
            <a:r>
              <a:rPr lang="en-GB">
                <a:solidFill>
                  <a:srgbClr val="212121"/>
                </a:solidFill>
              </a:rPr>
              <a:t>Although there is some animation but no need to wait for loading</a:t>
            </a:r>
            <a:endParaRPr>
              <a:solidFill>
                <a:srgbClr val="21212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u="sng">
                <a:solidFill>
                  <a:srgbClr val="212121"/>
                </a:solidFill>
              </a:rPr>
              <a:t>Suggestion</a:t>
            </a:r>
            <a:endParaRPr u="sng">
              <a:solidFill>
                <a:srgbClr val="212121"/>
              </a:solidFill>
            </a:endParaRPr>
          </a:p>
          <a:p>
            <a:pPr marL="457200" lvl="0" indent="-330200" algn="l" rtl="0">
              <a:spcBef>
                <a:spcPts val="1200"/>
              </a:spcBef>
              <a:spcAft>
                <a:spcPts val="0"/>
              </a:spcAft>
              <a:buClr>
                <a:srgbClr val="212121"/>
              </a:buClr>
              <a:buSzPts val="1600"/>
              <a:buChar char="●"/>
            </a:pPr>
            <a:r>
              <a:rPr lang="en-GB">
                <a:solidFill>
                  <a:srgbClr val="212121"/>
                </a:solidFill>
              </a:rPr>
              <a:t>Adjust the overall proportion and size for computer users</a:t>
            </a:r>
            <a:endParaRPr>
              <a:solidFill>
                <a:srgbClr val="212121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600"/>
              <a:buChar char="●"/>
            </a:pPr>
            <a:r>
              <a:rPr lang="en-GB">
                <a:solidFill>
                  <a:srgbClr val="212121"/>
                </a:solidFill>
              </a:rPr>
              <a:t>Modify the icon of our story</a:t>
            </a:r>
            <a:endParaRPr>
              <a:solidFill>
                <a:srgbClr val="21212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</a:p>
          <a:p>
            <a:pPr marL="0" lvl="0" indent="0" algn="ctr" rtl="0">
              <a:spcBef>
                <a:spcPts val="1200"/>
              </a:spcBef>
              <a:spcAft>
                <a:spcPts val="1200"/>
              </a:spcAft>
              <a:buNone/>
            </a:pPr>
          </a:p>
        </p:txBody>
      </p:sp>
      <p:pic>
        <p:nvPicPr>
          <p:cNvPr id="644" name="Google Shape;644;p50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5872462" y="0"/>
            <a:ext cx="3227676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51"/>
          <p:cNvSpPr txBox="1">
            <a:spLocks noGrp="1"/>
          </p:cNvSpPr>
          <p:nvPr>
            <p:ph type="title"/>
          </p:nvPr>
        </p:nvSpPr>
        <p:spPr>
          <a:xfrm>
            <a:off x="720000" y="606976"/>
            <a:ext cx="7704000" cy="4227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Design</a:t>
            </a:r>
            <a:endParaRPr lang="en-GB"/>
          </a:p>
        </p:txBody>
      </p:sp>
      <p:sp>
        <p:nvSpPr>
          <p:cNvPr id="650" name="Google Shape;650;p51"/>
          <p:cNvSpPr txBox="1">
            <a:spLocks noGrp="1"/>
          </p:cNvSpPr>
          <p:nvPr>
            <p:ph type="subTitle" idx="4"/>
          </p:nvPr>
        </p:nvSpPr>
        <p:spPr>
          <a:xfrm>
            <a:off x="502475" y="1519750"/>
            <a:ext cx="4934100" cy="17967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rgbClr val="212121"/>
                </a:solidFill>
              </a:rPr>
              <a:t>Advantages </a:t>
            </a:r>
            <a:endParaRPr u="sng">
              <a:solidFill>
                <a:srgbClr val="212121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212121"/>
              </a:buClr>
              <a:buSzPts val="1600"/>
              <a:buChar char="●"/>
            </a:pPr>
            <a:r>
              <a:rPr lang="en-GB">
                <a:solidFill>
                  <a:srgbClr val="212121"/>
                </a:solidFill>
              </a:rPr>
              <a:t>The overall use of bright colors makes people feel very comfortable</a:t>
            </a:r>
            <a:endParaRPr>
              <a:solidFill>
                <a:srgbClr val="212121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600"/>
              <a:buChar char="●"/>
            </a:pPr>
            <a:r>
              <a:rPr lang="en-GB">
                <a:solidFill>
                  <a:srgbClr val="212121"/>
                </a:solidFill>
              </a:rPr>
              <a:t>makes  people know what is the point</a:t>
            </a:r>
            <a:endParaRPr>
              <a:solidFill>
                <a:srgbClr val="212121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212121"/>
                </a:solidFill>
              </a:rPr>
              <a:t>-Different font size </a:t>
            </a:r>
            <a:endParaRPr>
              <a:solidFill>
                <a:srgbClr val="212121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212121"/>
                </a:solidFill>
              </a:rPr>
              <a:t>-Different colors</a:t>
            </a:r>
            <a:endParaRPr>
              <a:solidFill>
                <a:srgbClr val="212121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600"/>
              <a:buChar char="●"/>
            </a:pPr>
            <a:r>
              <a:rPr lang="en-GB">
                <a:solidFill>
                  <a:srgbClr val="212121"/>
                </a:solidFill>
              </a:rPr>
              <a:t>Attractive animation</a:t>
            </a:r>
            <a:endParaRPr>
              <a:solidFill>
                <a:srgbClr val="21212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</a:p>
        </p:txBody>
      </p:sp>
      <p:pic>
        <p:nvPicPr>
          <p:cNvPr id="651" name="Google Shape;651;p51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5558900" y="0"/>
            <a:ext cx="3481050" cy="510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52"/>
          <p:cNvSpPr txBox="1">
            <a:spLocks noGrp="1"/>
          </p:cNvSpPr>
          <p:nvPr>
            <p:ph type="title"/>
          </p:nvPr>
        </p:nvSpPr>
        <p:spPr>
          <a:xfrm>
            <a:off x="3525525" y="813576"/>
            <a:ext cx="7704000" cy="4227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Design</a:t>
            </a:r>
            <a:endParaRPr lang="en-GB"/>
          </a:p>
        </p:txBody>
      </p:sp>
      <p:sp>
        <p:nvSpPr>
          <p:cNvPr id="657" name="Google Shape;657;p52"/>
          <p:cNvSpPr txBox="1">
            <a:spLocks noGrp="1"/>
          </p:cNvSpPr>
          <p:nvPr>
            <p:ph type="subTitle" idx="1"/>
          </p:nvPr>
        </p:nvSpPr>
        <p:spPr>
          <a:xfrm>
            <a:off x="720006" y="4066725"/>
            <a:ext cx="2370300" cy="3501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</a:p>
        </p:txBody>
      </p:sp>
      <p:sp>
        <p:nvSpPr>
          <p:cNvPr id="658" name="Google Shape;658;p52"/>
          <p:cNvSpPr txBox="1">
            <a:spLocks noGrp="1"/>
          </p:cNvSpPr>
          <p:nvPr>
            <p:ph type="subTitle" idx="2"/>
          </p:nvPr>
        </p:nvSpPr>
        <p:spPr>
          <a:xfrm>
            <a:off x="720006" y="3144626"/>
            <a:ext cx="2370300" cy="7431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</a:p>
        </p:txBody>
      </p:sp>
      <p:sp>
        <p:nvSpPr>
          <p:cNvPr id="659" name="Google Shape;659;p52"/>
          <p:cNvSpPr txBox="1">
            <a:spLocks noGrp="1"/>
          </p:cNvSpPr>
          <p:nvPr>
            <p:ph type="subTitle" idx="4"/>
          </p:nvPr>
        </p:nvSpPr>
        <p:spPr>
          <a:xfrm>
            <a:off x="3721250" y="1769825"/>
            <a:ext cx="4934100" cy="17967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rgbClr val="212121"/>
                </a:solidFill>
              </a:rPr>
              <a:t>Disadvantages</a:t>
            </a:r>
            <a:endParaRPr u="sng">
              <a:solidFill>
                <a:srgbClr val="212121"/>
              </a:solidFill>
            </a:endParaRPr>
          </a:p>
          <a:p>
            <a:pPr marL="457200" lvl="0" indent="-330200" algn="l" rtl="0">
              <a:spcBef>
                <a:spcPts val="1200"/>
              </a:spcBef>
              <a:spcAft>
                <a:spcPts val="0"/>
              </a:spcAft>
              <a:buClr>
                <a:srgbClr val="212121"/>
              </a:buClr>
              <a:buSzPts val="1600"/>
              <a:buChar char="●"/>
            </a:pPr>
            <a:r>
              <a:rPr lang="en-GB">
                <a:solidFill>
                  <a:srgbClr val="212121"/>
                </a:solidFill>
              </a:rPr>
              <a:t>Some words are unclear</a:t>
            </a:r>
            <a:endParaRPr>
              <a:solidFill>
                <a:srgbClr val="212121"/>
              </a:solidFill>
            </a:endParaRPr>
          </a:p>
          <a:p>
            <a:pPr marL="0" lvl="0" indent="45720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212121"/>
                </a:solidFill>
              </a:rPr>
              <a:t>-font size</a:t>
            </a:r>
            <a:endParaRPr>
              <a:solidFill>
                <a:srgbClr val="212121"/>
              </a:solidFill>
            </a:endParaRPr>
          </a:p>
          <a:p>
            <a:pPr marL="0" lvl="0" indent="45720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212121"/>
                </a:solidFill>
              </a:rPr>
              <a:t>-colors</a:t>
            </a:r>
            <a:endParaRPr>
              <a:solidFill>
                <a:srgbClr val="21212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u="sng">
                <a:solidFill>
                  <a:srgbClr val="212121"/>
                </a:solidFill>
              </a:rPr>
              <a:t>Suggestion</a:t>
            </a:r>
            <a:endParaRPr u="sng">
              <a:solidFill>
                <a:srgbClr val="212121"/>
              </a:solidFill>
            </a:endParaRPr>
          </a:p>
          <a:p>
            <a:pPr marL="457200" lvl="0" indent="-330200" algn="l" rtl="0">
              <a:spcBef>
                <a:spcPts val="1200"/>
              </a:spcBef>
              <a:spcAft>
                <a:spcPts val="0"/>
              </a:spcAft>
              <a:buClr>
                <a:srgbClr val="212121"/>
              </a:buClr>
              <a:buSzPts val="1600"/>
              <a:buChar char="●"/>
            </a:pPr>
            <a:r>
              <a:rPr lang="en-GB">
                <a:solidFill>
                  <a:srgbClr val="212121"/>
                </a:solidFill>
              </a:rPr>
              <a:t>Change the color and font size of words</a:t>
            </a:r>
            <a:endParaRPr>
              <a:solidFill>
                <a:srgbClr val="212121"/>
              </a:solidFill>
            </a:endParaRPr>
          </a:p>
          <a:p>
            <a:pPr marL="0" lvl="0" indent="0" algn="ctr" rtl="0">
              <a:spcBef>
                <a:spcPts val="1200"/>
              </a:spcBef>
              <a:spcAft>
                <a:spcPts val="1200"/>
              </a:spcAft>
              <a:buNone/>
            </a:pPr>
          </a:p>
        </p:txBody>
      </p:sp>
      <p:pic>
        <p:nvPicPr>
          <p:cNvPr id="660" name="Google Shape;660;p52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-2" y="0"/>
            <a:ext cx="3225254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53"/>
          <p:cNvSpPr txBox="1">
            <a:spLocks noGrp="1"/>
          </p:cNvSpPr>
          <p:nvPr>
            <p:ph type="body" idx="1"/>
          </p:nvPr>
        </p:nvSpPr>
        <p:spPr>
          <a:xfrm>
            <a:off x="4708725" y="3406600"/>
            <a:ext cx="3838800" cy="12993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100"/>
              <a:t>Thank you!</a:t>
            </a:r>
            <a:endParaRPr sz="41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37"/>
          <p:cNvSpPr txBox="1">
            <a:spLocks noGrp="1"/>
          </p:cNvSpPr>
          <p:nvPr>
            <p:ph type="ctrTitle"/>
          </p:nvPr>
        </p:nvSpPr>
        <p:spPr>
          <a:xfrm>
            <a:off x="552000" y="242150"/>
            <a:ext cx="8040000" cy="13410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OUR TEAM   MEMBERS </a:t>
            </a:r>
            <a:endParaRPr lang="en-GB"/>
          </a:p>
        </p:txBody>
      </p:sp>
      <p:sp>
        <p:nvSpPr>
          <p:cNvPr id="501" name="Google Shape;501;p37"/>
          <p:cNvSpPr txBox="1">
            <a:spLocks noGrp="1"/>
          </p:cNvSpPr>
          <p:nvPr>
            <p:ph type="subTitle" idx="1"/>
          </p:nvPr>
        </p:nvSpPr>
        <p:spPr>
          <a:xfrm>
            <a:off x="202425" y="1929500"/>
            <a:ext cx="7470900" cy="29847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1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1. Loh Shin Teng-BSE2250099</a:t>
            </a:r>
            <a:endParaRPr sz="310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1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2. Goh Chi Hui-BSE2350125</a:t>
            </a:r>
            <a:endParaRPr sz="310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1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3. Kwek Sok Xian-BCS2250088</a:t>
            </a:r>
            <a:endParaRPr sz="310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pic>
        <p:nvPicPr>
          <p:cNvPr id="502" name="Google Shape;502;p37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5594050" y="0"/>
            <a:ext cx="369977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5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/>
                                        <p:tgtEl>
                                          <p:spTgt spid="50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/>
                                        <p:tgtEl>
                                          <p:spTgt spid="50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1"/>
          <a:srcRect t="8750" r="1953" b="4861"/>
          <a:stretch>
            <a:fillRect/>
          </a:stretch>
        </p:blipFill>
        <p:spPr>
          <a:xfrm>
            <a:off x="1607343" y="400051"/>
            <a:ext cx="5929313" cy="293867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311127" y="3718024"/>
            <a:ext cx="252174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https://us.bobaicecream.com/</a:t>
            </a:r>
            <a:endParaRPr lang="en-US" dirty="0"/>
          </a:p>
        </p:txBody>
      </p:sp>
      <p:sp>
        <p:nvSpPr>
          <p:cNvPr id="10" name="Google Shape;508;p38"/>
          <p:cNvSpPr txBox="1">
            <a:spLocks noGrp="1"/>
          </p:cNvSpPr>
          <p:nvPr>
            <p:ph type="title"/>
          </p:nvPr>
        </p:nvSpPr>
        <p:spPr>
          <a:xfrm>
            <a:off x="0" y="3992674"/>
            <a:ext cx="9143999" cy="9129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</a:t>
            </a:r>
            <a:r>
              <a:rPr lang="en-GB" dirty="0"/>
              <a:t>his is the website we choose</a:t>
            </a: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38"/>
          <p:cNvSpPr/>
          <p:nvPr/>
        </p:nvSpPr>
        <p:spPr>
          <a:xfrm rot="2700000">
            <a:off x="6782497" y="166597"/>
            <a:ext cx="4810306" cy="4810306"/>
          </a:xfrm>
          <a:prstGeom prst="chord">
            <a:avLst>
              <a:gd name="adj1" fmla="val 2700000"/>
              <a:gd name="adj2" fmla="val 1348536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08" name="Google Shape;508;p38"/>
          <p:cNvSpPr txBox="1">
            <a:spLocks noGrp="1"/>
          </p:cNvSpPr>
          <p:nvPr>
            <p:ph type="title"/>
          </p:nvPr>
        </p:nvSpPr>
        <p:spPr>
          <a:xfrm>
            <a:off x="4618050" y="2460050"/>
            <a:ext cx="4092000" cy="9129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Introduction</a:t>
            </a:r>
            <a:endParaRPr dirty="0"/>
          </a:p>
        </p:txBody>
      </p:sp>
      <p:sp>
        <p:nvSpPr>
          <p:cNvPr id="509" name="Google Shape;509;p38"/>
          <p:cNvSpPr txBox="1">
            <a:spLocks noGrp="1"/>
          </p:cNvSpPr>
          <p:nvPr>
            <p:ph type="title" idx="2"/>
          </p:nvPr>
        </p:nvSpPr>
        <p:spPr>
          <a:xfrm>
            <a:off x="4618050" y="909563"/>
            <a:ext cx="3060900" cy="11943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01</a:t>
            </a:r>
            <a:endParaRPr lang="en-GB"/>
          </a:p>
        </p:txBody>
      </p:sp>
      <p:grpSp>
        <p:nvGrpSpPr>
          <p:cNvPr id="510" name="Google Shape;510;p38"/>
          <p:cNvGrpSpPr/>
          <p:nvPr/>
        </p:nvGrpSpPr>
        <p:grpSpPr>
          <a:xfrm>
            <a:off x="810050" y="332396"/>
            <a:ext cx="975150" cy="207600"/>
            <a:chOff x="872550" y="1237250"/>
            <a:chExt cx="975150" cy="207600"/>
          </a:xfrm>
        </p:grpSpPr>
        <p:sp>
          <p:nvSpPr>
            <p:cNvPr id="511" name="Google Shape;511;p38"/>
            <p:cNvSpPr/>
            <p:nvPr/>
          </p:nvSpPr>
          <p:spPr>
            <a:xfrm>
              <a:off x="872550" y="1237250"/>
              <a:ext cx="207600" cy="207600"/>
            </a:xfrm>
            <a:prstGeom prst="mathMultiply">
              <a:avLst>
                <a:gd name="adj1" fmla="val 1168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2" name="Google Shape;512;p38"/>
            <p:cNvSpPr/>
            <p:nvPr/>
          </p:nvSpPr>
          <p:spPr>
            <a:xfrm>
              <a:off x="1128400" y="1237250"/>
              <a:ext cx="207600" cy="207600"/>
            </a:xfrm>
            <a:prstGeom prst="mathMultiply">
              <a:avLst>
                <a:gd name="adj1" fmla="val 1168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3" name="Google Shape;513;p38"/>
            <p:cNvSpPr/>
            <p:nvPr/>
          </p:nvSpPr>
          <p:spPr>
            <a:xfrm>
              <a:off x="1384250" y="1237250"/>
              <a:ext cx="207600" cy="207600"/>
            </a:xfrm>
            <a:prstGeom prst="mathMultiply">
              <a:avLst>
                <a:gd name="adj1" fmla="val 1168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4" name="Google Shape;514;p38"/>
            <p:cNvSpPr/>
            <p:nvPr/>
          </p:nvSpPr>
          <p:spPr>
            <a:xfrm>
              <a:off x="1640100" y="1237250"/>
              <a:ext cx="207600" cy="207600"/>
            </a:xfrm>
            <a:prstGeom prst="mathMultiply">
              <a:avLst>
                <a:gd name="adj1" fmla="val 1168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515" name="Google Shape;515;p38"/>
          <p:cNvPicPr preferRelativeResize="0"/>
          <p:nvPr/>
        </p:nvPicPr>
        <p:blipFill rotWithShape="1">
          <a:blip r:embed="rId1"/>
          <a:srcRect r="20439"/>
          <a:stretch>
            <a:fillRect/>
          </a:stretch>
        </p:blipFill>
        <p:spPr>
          <a:xfrm rot="-434735">
            <a:off x="-348145" y="551245"/>
            <a:ext cx="4803063" cy="6466413"/>
          </a:xfrm>
          <a:prstGeom prst="rect">
            <a:avLst/>
          </a:prstGeom>
          <a:noFill/>
          <a:ln>
            <a:noFill/>
          </a:ln>
        </p:spPr>
      </p:pic>
      <p:pic>
        <p:nvPicPr>
          <p:cNvPr id="516" name="Google Shape;516;p38"/>
          <p:cNvPicPr preferRelativeResize="0"/>
          <p:nvPr/>
        </p:nvPicPr>
        <p:blipFill>
          <a:blip r:embed="rId2"/>
          <a:stretch>
            <a:fillRect/>
          </a:stretch>
        </p:blipFill>
        <p:spPr>
          <a:xfrm rot="2577858" flipH="1">
            <a:off x="6486466" y="591547"/>
            <a:ext cx="2530745" cy="12147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39"/>
          <p:cNvSpPr txBox="1">
            <a:spLocks noGrp="1"/>
          </p:cNvSpPr>
          <p:nvPr>
            <p:ph type="title"/>
          </p:nvPr>
        </p:nvSpPr>
        <p:spPr>
          <a:xfrm>
            <a:off x="4104500" y="1383750"/>
            <a:ext cx="4233000" cy="14823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MISSION</a:t>
            </a:r>
            <a:endParaRPr lang="en-GB"/>
          </a:p>
        </p:txBody>
      </p:sp>
      <p:sp>
        <p:nvSpPr>
          <p:cNvPr id="522" name="Google Shape;522;p39"/>
          <p:cNvSpPr txBox="1">
            <a:spLocks noGrp="1"/>
          </p:cNvSpPr>
          <p:nvPr>
            <p:ph type="subTitle" idx="1"/>
          </p:nvPr>
        </p:nvSpPr>
        <p:spPr>
          <a:xfrm>
            <a:off x="4104500" y="2953650"/>
            <a:ext cx="4233000" cy="8061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We believe food has the power to unite people and deliver happiness.</a:t>
            </a:r>
            <a:endParaRPr lang="en-GB"/>
          </a:p>
        </p:txBody>
      </p:sp>
      <p:pic>
        <p:nvPicPr>
          <p:cNvPr id="523" name="Google Shape;523;p39"/>
          <p:cNvPicPr preferRelativeResize="0"/>
          <p:nvPr/>
        </p:nvPicPr>
        <p:blipFill>
          <a:blip r:embed="rId1"/>
          <a:stretch>
            <a:fillRect/>
          </a:stretch>
        </p:blipFill>
        <p:spPr>
          <a:xfrm rot="-1769210">
            <a:off x="-493692" y="753926"/>
            <a:ext cx="3127659" cy="150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4" name="Google Shape;524;p39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153500" y="1345825"/>
            <a:ext cx="2846276" cy="2846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5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40"/>
          <p:cNvSpPr/>
          <p:nvPr/>
        </p:nvSpPr>
        <p:spPr>
          <a:xfrm rot="-2700000">
            <a:off x="4233447" y="-2442078"/>
            <a:ext cx="4810306" cy="4810306"/>
          </a:xfrm>
          <a:prstGeom prst="chord">
            <a:avLst>
              <a:gd name="adj1" fmla="val 2700000"/>
              <a:gd name="adj2" fmla="val 1348536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30" name="Google Shape;530;p40"/>
          <p:cNvSpPr txBox="1">
            <a:spLocks noGrp="1"/>
          </p:cNvSpPr>
          <p:nvPr>
            <p:ph type="title"/>
          </p:nvPr>
        </p:nvSpPr>
        <p:spPr>
          <a:xfrm>
            <a:off x="720000" y="629150"/>
            <a:ext cx="7704000" cy="3753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WHY WE CHOOSE THIS WEBSITE?</a:t>
            </a:r>
            <a:endParaRPr lang="en-GB"/>
          </a:p>
        </p:txBody>
      </p:sp>
      <p:sp>
        <p:nvSpPr>
          <p:cNvPr id="531" name="Google Shape;531;p40"/>
          <p:cNvSpPr txBox="1">
            <a:spLocks noGrp="1"/>
          </p:cNvSpPr>
          <p:nvPr>
            <p:ph type="body" idx="1"/>
          </p:nvPr>
        </p:nvSpPr>
        <p:spPr>
          <a:xfrm>
            <a:off x="720000" y="1737500"/>
            <a:ext cx="5092200" cy="23277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i="1"/>
              <a:t>REASON</a:t>
            </a:r>
            <a:r>
              <a:rPr lang="en-GB"/>
              <a:t>:</a:t>
            </a:r>
            <a:endParaRPr lang="en-GB"/>
          </a:p>
          <a:p>
            <a:pPr marL="457200" lvl="0" indent="-33020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600"/>
              <a:buChar char="-"/>
            </a:pPr>
            <a:r>
              <a:rPr lang="en-GB"/>
              <a:t>This website very beautiful and colorful.</a:t>
            </a:r>
            <a:endParaRPr lang="en-GB"/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-GB"/>
              <a:t>In the hot weather, just want to eat a ice cream.</a:t>
            </a:r>
            <a:endParaRPr lang="en-GB"/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-GB"/>
              <a:t>Thinking of childhood memories.</a:t>
            </a:r>
            <a:endParaRPr lang="en-GB"/>
          </a:p>
        </p:txBody>
      </p:sp>
      <p:grpSp>
        <p:nvGrpSpPr>
          <p:cNvPr id="532" name="Google Shape;532;p40"/>
          <p:cNvGrpSpPr/>
          <p:nvPr/>
        </p:nvGrpSpPr>
        <p:grpSpPr>
          <a:xfrm>
            <a:off x="810050" y="332396"/>
            <a:ext cx="975150" cy="207600"/>
            <a:chOff x="872550" y="1237250"/>
            <a:chExt cx="975150" cy="207600"/>
          </a:xfrm>
        </p:grpSpPr>
        <p:sp>
          <p:nvSpPr>
            <p:cNvPr id="533" name="Google Shape;533;p40"/>
            <p:cNvSpPr/>
            <p:nvPr/>
          </p:nvSpPr>
          <p:spPr>
            <a:xfrm>
              <a:off x="872550" y="1237250"/>
              <a:ext cx="207600" cy="207600"/>
            </a:xfrm>
            <a:prstGeom prst="mathMultiply">
              <a:avLst>
                <a:gd name="adj1" fmla="val 1168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4" name="Google Shape;534;p40"/>
            <p:cNvSpPr/>
            <p:nvPr/>
          </p:nvSpPr>
          <p:spPr>
            <a:xfrm>
              <a:off x="1128400" y="1237250"/>
              <a:ext cx="207600" cy="207600"/>
            </a:xfrm>
            <a:prstGeom prst="mathMultiply">
              <a:avLst>
                <a:gd name="adj1" fmla="val 1168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5" name="Google Shape;535;p40"/>
            <p:cNvSpPr/>
            <p:nvPr/>
          </p:nvSpPr>
          <p:spPr>
            <a:xfrm>
              <a:off x="1384250" y="1237250"/>
              <a:ext cx="207600" cy="207600"/>
            </a:xfrm>
            <a:prstGeom prst="mathMultiply">
              <a:avLst>
                <a:gd name="adj1" fmla="val 1168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6" name="Google Shape;536;p40"/>
            <p:cNvSpPr/>
            <p:nvPr/>
          </p:nvSpPr>
          <p:spPr>
            <a:xfrm>
              <a:off x="1640100" y="1237250"/>
              <a:ext cx="207600" cy="207600"/>
            </a:xfrm>
            <a:prstGeom prst="mathMultiply">
              <a:avLst>
                <a:gd name="adj1" fmla="val 1168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537" name="Google Shape;537;p40"/>
          <p:cNvGrpSpPr/>
          <p:nvPr/>
        </p:nvGrpSpPr>
        <p:grpSpPr>
          <a:xfrm>
            <a:off x="810050" y="4619721"/>
            <a:ext cx="975150" cy="207600"/>
            <a:chOff x="872550" y="1237250"/>
            <a:chExt cx="975150" cy="207600"/>
          </a:xfrm>
        </p:grpSpPr>
        <p:sp>
          <p:nvSpPr>
            <p:cNvPr id="538" name="Google Shape;538;p40"/>
            <p:cNvSpPr/>
            <p:nvPr/>
          </p:nvSpPr>
          <p:spPr>
            <a:xfrm>
              <a:off x="872550" y="1237250"/>
              <a:ext cx="207600" cy="207600"/>
            </a:xfrm>
            <a:prstGeom prst="mathMultiply">
              <a:avLst>
                <a:gd name="adj1" fmla="val 1168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9" name="Google Shape;539;p40"/>
            <p:cNvSpPr/>
            <p:nvPr/>
          </p:nvSpPr>
          <p:spPr>
            <a:xfrm>
              <a:off x="1128400" y="1237250"/>
              <a:ext cx="207600" cy="207600"/>
            </a:xfrm>
            <a:prstGeom prst="mathMultiply">
              <a:avLst>
                <a:gd name="adj1" fmla="val 1168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0" name="Google Shape;540;p40"/>
            <p:cNvSpPr/>
            <p:nvPr/>
          </p:nvSpPr>
          <p:spPr>
            <a:xfrm>
              <a:off x="1384250" y="1237250"/>
              <a:ext cx="207600" cy="207600"/>
            </a:xfrm>
            <a:prstGeom prst="mathMultiply">
              <a:avLst>
                <a:gd name="adj1" fmla="val 1168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1" name="Google Shape;541;p40"/>
            <p:cNvSpPr/>
            <p:nvPr/>
          </p:nvSpPr>
          <p:spPr>
            <a:xfrm>
              <a:off x="1640100" y="1237250"/>
              <a:ext cx="207600" cy="207600"/>
            </a:xfrm>
            <a:prstGeom prst="mathMultiply">
              <a:avLst>
                <a:gd name="adj1" fmla="val 1168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542" name="Google Shape;542;p40"/>
          <p:cNvPicPr preferRelativeResize="0"/>
          <p:nvPr/>
        </p:nvPicPr>
        <p:blipFill>
          <a:blip r:embed="rId1"/>
          <a:stretch>
            <a:fillRect/>
          </a:stretch>
        </p:blipFill>
        <p:spPr>
          <a:xfrm rot="2577858" flipH="1">
            <a:off x="6538716" y="209447"/>
            <a:ext cx="2530745" cy="1214708"/>
          </a:xfrm>
          <a:prstGeom prst="rect">
            <a:avLst/>
          </a:prstGeom>
          <a:noFill/>
          <a:ln>
            <a:noFill/>
          </a:ln>
        </p:spPr>
      </p:pic>
      <p:pic>
        <p:nvPicPr>
          <p:cNvPr id="543" name="Google Shape;543;p40"/>
          <p:cNvPicPr preferRelativeResize="0"/>
          <p:nvPr/>
        </p:nvPicPr>
        <p:blipFill>
          <a:blip r:embed="rId2"/>
          <a:stretch>
            <a:fillRect/>
          </a:stretch>
        </p:blipFill>
        <p:spPr>
          <a:xfrm rot="-1070439">
            <a:off x="6521425" y="1624050"/>
            <a:ext cx="643575" cy="73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4" name="Google Shape;544;p40"/>
          <p:cNvPicPr preferRelativeResize="0"/>
          <p:nvPr/>
        </p:nvPicPr>
        <p:blipFill>
          <a:blip r:embed="rId3"/>
          <a:stretch>
            <a:fillRect/>
          </a:stretch>
        </p:blipFill>
        <p:spPr>
          <a:xfrm rot="-1744402">
            <a:off x="6584800" y="2470798"/>
            <a:ext cx="643575" cy="731153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40"/>
          <p:cNvPicPr preferRelativeResize="0"/>
          <p:nvPr/>
        </p:nvPicPr>
        <p:blipFill>
          <a:blip r:embed="rId4"/>
          <a:stretch>
            <a:fillRect/>
          </a:stretch>
        </p:blipFill>
        <p:spPr>
          <a:xfrm rot="987899">
            <a:off x="7157525" y="2037300"/>
            <a:ext cx="643575" cy="731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40"/>
          <p:cNvPicPr preferRelativeResize="0"/>
          <p:nvPr/>
        </p:nvPicPr>
        <p:blipFill>
          <a:blip r:embed="rId5"/>
          <a:stretch>
            <a:fillRect/>
          </a:stretch>
        </p:blipFill>
        <p:spPr>
          <a:xfrm rot="572188">
            <a:off x="7123250" y="1229949"/>
            <a:ext cx="643575" cy="731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40"/>
          <p:cNvPicPr preferRelativeResize="0"/>
          <p:nvPr/>
        </p:nvPicPr>
        <p:blipFill>
          <a:blip r:embed="rId6"/>
          <a:stretch>
            <a:fillRect/>
          </a:stretch>
        </p:blipFill>
        <p:spPr>
          <a:xfrm rot="-3584737">
            <a:off x="6584800" y="3302136"/>
            <a:ext cx="643575" cy="73153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8" name="Google Shape;548;p40"/>
          <p:cNvPicPr preferRelativeResize="0"/>
          <p:nvPr/>
        </p:nvPicPr>
        <p:blipFill>
          <a:blip r:embed="rId7"/>
          <a:stretch>
            <a:fillRect/>
          </a:stretch>
        </p:blipFill>
        <p:spPr>
          <a:xfrm rot="2699998">
            <a:off x="7208075" y="2887319"/>
            <a:ext cx="643575" cy="7313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prism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"/>
                                        <p:tgtEl>
                                          <p:spTgt spid="5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"/>
                                        <p:tgtEl>
                                          <p:spTgt spid="5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300"/>
                                        <p:tgtEl>
                                          <p:spTgt spid="5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"/>
                                        <p:tgtEl>
                                          <p:spTgt spid="5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41"/>
          <p:cNvSpPr txBox="1">
            <a:spLocks noGrp="1"/>
          </p:cNvSpPr>
          <p:nvPr>
            <p:ph type="body" idx="1"/>
          </p:nvPr>
        </p:nvSpPr>
        <p:spPr>
          <a:xfrm>
            <a:off x="4006875" y="1744500"/>
            <a:ext cx="5092200" cy="23277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i="1"/>
              <a:t>MAIN PURPOSE</a:t>
            </a:r>
            <a:endParaRPr b="1" i="1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- Promote their company's unique ice creams.</a:t>
            </a:r>
            <a:endParaRPr lang="en-GB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b="1" i="1"/>
              <a:t>THE TARGETED AUDIENCE</a:t>
            </a:r>
            <a:endParaRPr b="1" i="1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-Lactose intolerant patients </a:t>
            </a:r>
            <a:endParaRPr lang="en-GB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</a:p>
        </p:txBody>
      </p:sp>
      <p:sp>
        <p:nvSpPr>
          <p:cNvPr id="554" name="Google Shape;554;p41"/>
          <p:cNvSpPr txBox="1">
            <a:spLocks noGrp="1"/>
          </p:cNvSpPr>
          <p:nvPr>
            <p:ph type="title"/>
          </p:nvPr>
        </p:nvSpPr>
        <p:spPr>
          <a:xfrm>
            <a:off x="3954075" y="446150"/>
            <a:ext cx="9185700" cy="4935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BOBA x ICE CREAM</a:t>
            </a:r>
            <a:endParaRPr lang="en-GB"/>
          </a:p>
        </p:txBody>
      </p:sp>
      <p:pic>
        <p:nvPicPr>
          <p:cNvPr id="555" name="Google Shape;555;p41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44500" cy="174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6" name="Google Shape;556;p41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1744500" y="0"/>
            <a:ext cx="1744500" cy="174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p41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0" y="1744500"/>
            <a:ext cx="1744500" cy="174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41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1744500" y="1744500"/>
            <a:ext cx="1744500" cy="174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41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0" y="3399000"/>
            <a:ext cx="1744500" cy="174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0" name="Google Shape;560;p41"/>
          <p:cNvPicPr preferRelativeResize="0"/>
          <p:nvPr/>
        </p:nvPicPr>
        <p:blipFill>
          <a:blip r:embed="rId6"/>
          <a:stretch>
            <a:fillRect/>
          </a:stretch>
        </p:blipFill>
        <p:spPr>
          <a:xfrm>
            <a:off x="1744500" y="3399000"/>
            <a:ext cx="1744500" cy="174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5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5" name="Google Shape;565;p42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7041250" y="69675"/>
            <a:ext cx="2851798" cy="3232148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42"/>
          <p:cNvPicPr preferRelativeResize="0"/>
          <p:nvPr/>
        </p:nvPicPr>
        <p:blipFill>
          <a:blip r:embed="rId1"/>
          <a:stretch>
            <a:fillRect/>
          </a:stretch>
        </p:blipFill>
        <p:spPr>
          <a:xfrm flipH="1">
            <a:off x="-802675" y="1987650"/>
            <a:ext cx="2851798" cy="3232148"/>
          </a:xfrm>
          <a:prstGeom prst="rect">
            <a:avLst/>
          </a:prstGeom>
          <a:noFill/>
          <a:ln>
            <a:noFill/>
          </a:ln>
        </p:spPr>
      </p:pic>
      <p:sp>
        <p:nvSpPr>
          <p:cNvPr id="567" name="Google Shape;567;p42"/>
          <p:cNvSpPr txBox="1">
            <a:spLocks noGrp="1"/>
          </p:cNvSpPr>
          <p:nvPr>
            <p:ph type="title"/>
          </p:nvPr>
        </p:nvSpPr>
        <p:spPr>
          <a:xfrm>
            <a:off x="1511275" y="2273050"/>
            <a:ext cx="6121500" cy="9735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Content</a:t>
            </a:r>
            <a:endParaRPr lang="en-GB"/>
          </a:p>
        </p:txBody>
      </p:sp>
      <p:sp>
        <p:nvSpPr>
          <p:cNvPr id="568" name="Google Shape;568;p42"/>
          <p:cNvSpPr txBox="1">
            <a:spLocks noGrp="1"/>
          </p:cNvSpPr>
          <p:nvPr>
            <p:ph type="title" idx="2"/>
          </p:nvPr>
        </p:nvSpPr>
        <p:spPr>
          <a:xfrm>
            <a:off x="3041575" y="1006350"/>
            <a:ext cx="3060900" cy="11943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02</a:t>
            </a:r>
            <a:endParaRPr lang="en-GB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43"/>
          <p:cNvSpPr txBox="1"/>
          <p:nvPr/>
        </p:nvSpPr>
        <p:spPr>
          <a:xfrm>
            <a:off x="3157375" y="76200"/>
            <a:ext cx="4585500" cy="14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Homepage</a:t>
            </a:r>
            <a:endParaRPr sz="1800" b="1"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•</a:t>
            </a:r>
            <a:r>
              <a:rPr lang="en-GB" sz="1800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Can make order</a:t>
            </a:r>
            <a:endParaRPr sz="1800"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•</a:t>
            </a:r>
            <a:r>
              <a:rPr lang="en-GB" sz="1800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Product is Boba mix Ice cream, have 6 flavor</a:t>
            </a:r>
            <a:endParaRPr sz="1800"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•</a:t>
            </a:r>
            <a:r>
              <a:rPr lang="en-GB" sz="1800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Have social media in TikTok and Instagram</a:t>
            </a:r>
            <a:endParaRPr lang="en-GB" sz="1800"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574" name="Google Shape;574;p43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81100" y="76200"/>
            <a:ext cx="3000659" cy="4991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5" name="Google Shape;575;p43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3346184" y="1493700"/>
            <a:ext cx="3704195" cy="334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Ice Cream Shop Business Plan by Slidesgo">
  <a:themeElements>
    <a:clrScheme name="Simple Light">
      <a:dk1>
        <a:srgbClr val="A87148"/>
      </a:dk1>
      <a:lt1>
        <a:srgbClr val="FFFCED"/>
      </a:lt1>
      <a:dk2>
        <a:srgbClr val="FFF0D6"/>
      </a:dk2>
      <a:lt2>
        <a:srgbClr val="F1C5A4"/>
      </a:lt2>
      <a:accent1>
        <a:srgbClr val="FAD7D1"/>
      </a:accent1>
      <a:accent2>
        <a:srgbClr val="F5C2C2"/>
      </a:accent2>
      <a:accent3>
        <a:srgbClr val="E55D7F"/>
      </a:accent3>
      <a:accent4>
        <a:srgbClr val="FFFFFF"/>
      </a:accent4>
      <a:accent5>
        <a:srgbClr val="FFFFFF"/>
      </a:accent5>
      <a:accent6>
        <a:srgbClr val="FFFFFF"/>
      </a:accent6>
      <a:hlink>
        <a:srgbClr val="A8714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2170</Words>
  <Application>WPS Presentation</Application>
  <PresentationFormat>On-screen Show (16:9)</PresentationFormat>
  <Paragraphs>123</Paragraphs>
  <Slides>19</Slides>
  <Notes>18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30" baseType="lpstr">
      <vt:lpstr>Arial</vt:lpstr>
      <vt:lpstr>SimSun</vt:lpstr>
      <vt:lpstr>Wingdings</vt:lpstr>
      <vt:lpstr>Arial</vt:lpstr>
      <vt:lpstr>Lexend Exa</vt:lpstr>
      <vt:lpstr>Krub</vt:lpstr>
      <vt:lpstr>Times New Roman</vt:lpstr>
      <vt:lpstr>Calibri</vt:lpstr>
      <vt:lpstr>Microsoft YaHei</vt:lpstr>
      <vt:lpstr>Arial Unicode MS</vt:lpstr>
      <vt:lpstr>Ice Cream Shop Business Plan by Slidesgo</vt:lpstr>
      <vt:lpstr>ICE CREAM</vt:lpstr>
      <vt:lpstr>OUR TEAM   MEMBERS </vt:lpstr>
      <vt:lpstr>This is the website we choose</vt:lpstr>
      <vt:lpstr>01</vt:lpstr>
      <vt:lpstr>MISSION</vt:lpstr>
      <vt:lpstr>WHY WE CHOOSE THIS WEBSITE?</vt:lpstr>
      <vt:lpstr>BOBA x ICE CREAM</vt:lpstr>
      <vt:lpstr>02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03</vt:lpstr>
      <vt:lpstr>User Experience</vt:lpstr>
      <vt:lpstr>User Experience</vt:lpstr>
      <vt:lpstr>Design</vt:lpstr>
      <vt:lpstr>Design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BOBA      X ICE CREAM</dc:title>
  <dc:creator/>
  <cp:lastModifiedBy>User</cp:lastModifiedBy>
  <cp:revision>5</cp:revision>
  <dcterms:created xsi:type="dcterms:W3CDTF">2023-06-07T06:48:32Z</dcterms:created>
  <dcterms:modified xsi:type="dcterms:W3CDTF">2023-06-07T06:48:57Z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3332D3CEB52246C58BF1FD205B5A5B38</vt:lpwstr>
  </property>
  <property fmtid="{D5CDD505-2E9C-101B-9397-08002B2CF9AE}" pid="3" name="KSOProductBuildVer">
    <vt:lpwstr>1033-11.2.0.11537</vt:lpwstr>
  </property>
</Properties>
</file>